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6"/>
  </p:notesMasterIdLst>
  <p:sldIdLst>
    <p:sldId id="287" r:id="rId2"/>
    <p:sldId id="288" r:id="rId3"/>
    <p:sldId id="289" r:id="rId4"/>
    <p:sldId id="290" r:id="rId5"/>
    <p:sldId id="292" r:id="rId6"/>
    <p:sldId id="294" r:id="rId7"/>
    <p:sldId id="260" r:id="rId8"/>
    <p:sldId id="259" r:id="rId9"/>
    <p:sldId id="261" r:id="rId10"/>
    <p:sldId id="262" r:id="rId11"/>
    <p:sldId id="264" r:id="rId12"/>
    <p:sldId id="265" r:id="rId13"/>
    <p:sldId id="263" r:id="rId14"/>
    <p:sldId id="270" r:id="rId15"/>
    <p:sldId id="266" r:id="rId16"/>
    <p:sldId id="267" r:id="rId17"/>
    <p:sldId id="268" r:id="rId18"/>
    <p:sldId id="273" r:id="rId19"/>
    <p:sldId id="274" r:id="rId20"/>
    <p:sldId id="276" r:id="rId21"/>
    <p:sldId id="277" r:id="rId22"/>
    <p:sldId id="291" r:id="rId23"/>
    <p:sldId id="293" r:id="rId24"/>
    <p:sldId id="27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3AB"/>
    <a:srgbClr val="A8CDD7"/>
    <a:srgbClr val="B99191"/>
    <a:srgbClr val="E8B7B7"/>
    <a:srgbClr val="F3D9D9"/>
    <a:srgbClr val="F9EBEB"/>
    <a:srgbClr val="E1EDFA"/>
    <a:srgbClr val="F3F4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96" autoAdjust="0"/>
    <p:restoredTop sz="94660"/>
  </p:normalViewPr>
  <p:slideViewPr>
    <p:cSldViewPr>
      <p:cViewPr varScale="1">
        <p:scale>
          <a:sx n="88" d="100"/>
          <a:sy n="88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List1!$A$2:$A$6</c:f>
              <c:strCache>
                <c:ptCount val="5"/>
                <c:pt idx="0">
                  <c:v>první</c:v>
                </c:pt>
                <c:pt idx="1">
                  <c:v>druhý</c:v>
                </c:pt>
                <c:pt idx="2">
                  <c:v>třetí</c:v>
                </c:pt>
                <c:pt idx="3">
                  <c:v>čtvrtý</c:v>
                </c:pt>
                <c:pt idx="4">
                  <c:v>pátý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scene3d>
      <a:camera prst="orthographicFront"/>
      <a:lightRig rig="threePt" dir="t"/>
    </a:scene3d>
    <a:sp3d>
      <a:bevelT prst="slope"/>
    </a:sp3d>
  </c:spPr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List1!$A$2:$A$6</c:f>
              <c:strCache>
                <c:ptCount val="5"/>
                <c:pt idx="0">
                  <c:v>první</c:v>
                </c:pt>
                <c:pt idx="1">
                  <c:v>druhý</c:v>
                </c:pt>
                <c:pt idx="2">
                  <c:v>třetí</c:v>
                </c:pt>
                <c:pt idx="3">
                  <c:v>čtvrtý</c:v>
                </c:pt>
                <c:pt idx="4">
                  <c:v>pátý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List1!$A$2:$A$6</c:f>
              <c:strCache>
                <c:ptCount val="5"/>
                <c:pt idx="0">
                  <c:v>první</c:v>
                </c:pt>
                <c:pt idx="1">
                  <c:v>druhý</c:v>
                </c:pt>
                <c:pt idx="2">
                  <c:v>třetí</c:v>
                </c:pt>
                <c:pt idx="3">
                  <c:v>čtvrtý</c:v>
                </c:pt>
                <c:pt idx="4">
                  <c:v>pátý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List1!$A$2:$A$6</c:f>
              <c:strCache>
                <c:ptCount val="5"/>
                <c:pt idx="0">
                  <c:v>první</c:v>
                </c:pt>
                <c:pt idx="1">
                  <c:v>druhý</c:v>
                </c:pt>
                <c:pt idx="2">
                  <c:v>třetí</c:v>
                </c:pt>
                <c:pt idx="3">
                  <c:v>čtvrtý</c:v>
                </c:pt>
                <c:pt idx="4">
                  <c:v>pátý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List1!$A$2:$A$6</c:f>
              <c:strCache>
                <c:ptCount val="5"/>
                <c:pt idx="0">
                  <c:v>první</c:v>
                </c:pt>
                <c:pt idx="1">
                  <c:v>druhý</c:v>
                </c:pt>
                <c:pt idx="2">
                  <c:v>třetí</c:v>
                </c:pt>
                <c:pt idx="3">
                  <c:v>čtvrtý</c:v>
                </c:pt>
                <c:pt idx="4">
                  <c:v>pátý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List1!$A$2:$A$6</c:f>
              <c:strCache>
                <c:ptCount val="5"/>
                <c:pt idx="0">
                  <c:v>první</c:v>
                </c:pt>
                <c:pt idx="1">
                  <c:v>druhý</c:v>
                </c:pt>
                <c:pt idx="2">
                  <c:v>třetí</c:v>
                </c:pt>
                <c:pt idx="3">
                  <c:v>čtvrtý</c:v>
                </c:pt>
                <c:pt idx="4">
                  <c:v>pátý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1319B-95B4-4446-B7FD-524BDB29B6E9}" type="doc">
      <dgm:prSet loTypeId="urn:microsoft.com/office/officeart/2005/8/layout/cycle5" loCatId="cycle" qsTypeId="urn:microsoft.com/office/officeart/2005/8/quickstyle/3d7" qsCatId="3D" csTypeId="urn:microsoft.com/office/officeart/2005/8/colors/accent1_2" csCatId="accent1" phldr="1"/>
      <dgm:spPr>
        <a:scene3d>
          <a:camera prst="perspectiveBelow" zoom="91000"/>
          <a:lightRig rig="threePt" dir="t">
            <a:rot lat="0" lon="0" rev="20640000"/>
          </a:lightRig>
        </a:scene3d>
      </dgm:spPr>
      <dgm:t>
        <a:bodyPr/>
        <a:lstStyle/>
        <a:p>
          <a:endParaRPr lang="cs-CZ"/>
        </a:p>
      </dgm:t>
    </dgm:pt>
    <dgm:pt modelId="{09AE9439-D106-4056-AF8E-F358B643CCB6}">
      <dgm:prSet phldrT="[Text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Selekce</a:t>
          </a:r>
          <a:endParaRPr lang="cs-CZ" dirty="0"/>
        </a:p>
      </dgm:t>
    </dgm:pt>
    <dgm:pt modelId="{7A152729-3129-45A6-BDD0-D53476DE54C5}" type="parTrans" cxnId="{891A1E23-B7D1-4502-B95F-7E911B9A3D4A}">
      <dgm:prSet/>
      <dgm:spPr/>
      <dgm:t>
        <a:bodyPr/>
        <a:lstStyle/>
        <a:p>
          <a:endParaRPr lang="cs-CZ"/>
        </a:p>
      </dgm:t>
    </dgm:pt>
    <dgm:pt modelId="{CC288A1F-54DD-461B-A2E3-1CA6FD2E932C}" type="sibTrans" cxnId="{891A1E23-B7D1-4502-B95F-7E911B9A3D4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/>
        </a:p>
      </dgm:t>
    </dgm:pt>
    <dgm:pt modelId="{8C7D95A0-80F3-4AEE-A4A1-DA65F8C1B8BA}">
      <dgm:prSet phldrT="[Text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Křížení</a:t>
          </a:r>
          <a:endParaRPr lang="cs-CZ" dirty="0"/>
        </a:p>
      </dgm:t>
    </dgm:pt>
    <dgm:pt modelId="{2BAABD6A-93C6-4A52-8842-E40287199EBA}" type="sibTrans" cxnId="{78552DBF-9358-4D61-98F4-2C56899A4B9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/>
        </a:p>
      </dgm:t>
    </dgm:pt>
    <dgm:pt modelId="{2B21D4EA-C424-40B3-A393-35950EF6863C}" type="parTrans" cxnId="{78552DBF-9358-4D61-98F4-2C56899A4B90}">
      <dgm:prSet/>
      <dgm:spPr/>
      <dgm:t>
        <a:bodyPr/>
        <a:lstStyle/>
        <a:p>
          <a:endParaRPr lang="cs-CZ"/>
        </a:p>
      </dgm:t>
    </dgm:pt>
    <dgm:pt modelId="{A231510F-1EE2-43F4-9E99-8C642B23F993}">
      <dgm:prSet phldrT="[Text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Mutace</a:t>
          </a:r>
          <a:endParaRPr lang="cs-CZ" dirty="0"/>
        </a:p>
      </dgm:t>
    </dgm:pt>
    <dgm:pt modelId="{37C371C2-64A0-44D5-9040-8BD7F430AE08}" type="parTrans" cxnId="{ABE587C1-167D-46A0-B3D8-EAB96D59BC74}">
      <dgm:prSet/>
      <dgm:spPr/>
      <dgm:t>
        <a:bodyPr/>
        <a:lstStyle/>
        <a:p>
          <a:endParaRPr lang="cs-CZ"/>
        </a:p>
      </dgm:t>
    </dgm:pt>
    <dgm:pt modelId="{E266AFFD-EEAD-4A74-923F-EB48752DE463}" type="sibTrans" cxnId="{ABE587C1-167D-46A0-B3D8-EAB96D59BC7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/>
        </a:p>
      </dgm:t>
    </dgm:pt>
    <dgm:pt modelId="{2FF82536-43A0-4C52-B7A6-D6DAC722A6DE}">
      <dgm:prSet phldrT="[Text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Nová populace</a:t>
          </a:r>
          <a:endParaRPr lang="cs-CZ" dirty="0"/>
        </a:p>
      </dgm:t>
    </dgm:pt>
    <dgm:pt modelId="{56939D0A-F3FD-46B4-BCC9-57707966FC5B}" type="parTrans" cxnId="{01CCD9F6-6AB8-45DC-A75B-3B7B24E8B0DF}">
      <dgm:prSet/>
      <dgm:spPr/>
      <dgm:t>
        <a:bodyPr/>
        <a:lstStyle/>
        <a:p>
          <a:endParaRPr lang="cs-CZ"/>
        </a:p>
      </dgm:t>
    </dgm:pt>
    <dgm:pt modelId="{BA832422-F6DE-4FA0-A4DF-FC48BBED7814}" type="sibTrans" cxnId="{01CCD9F6-6AB8-45DC-A75B-3B7B24E8B0D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/>
        </a:p>
      </dgm:t>
    </dgm:pt>
    <dgm:pt modelId="{A7DE23BC-8C19-43E4-BF9E-848DCD6EC5FE}" type="pres">
      <dgm:prSet presAssocID="{0141319B-95B4-4446-B7FD-524BDB29B6E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589D694-C730-48F6-A9D1-A13E48916618}" type="pres">
      <dgm:prSet presAssocID="{2FF82536-43A0-4C52-B7A6-D6DAC722A6D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B74028-73A9-4071-AC52-25317E79BF45}" type="pres">
      <dgm:prSet presAssocID="{2FF82536-43A0-4C52-B7A6-D6DAC722A6DE}" presName="spNode" presStyleCnt="0"/>
      <dgm:spPr/>
      <dgm:t>
        <a:bodyPr/>
        <a:lstStyle/>
        <a:p>
          <a:endParaRPr lang="cs-CZ"/>
        </a:p>
      </dgm:t>
    </dgm:pt>
    <dgm:pt modelId="{576EDE46-CFDE-41D9-8EAD-8B6A1CE39DB4}" type="pres">
      <dgm:prSet presAssocID="{BA832422-F6DE-4FA0-A4DF-FC48BBED7814}" presName="sibTrans" presStyleLbl="sibTrans1D1" presStyleIdx="0" presStyleCnt="4"/>
      <dgm:spPr/>
      <dgm:t>
        <a:bodyPr/>
        <a:lstStyle/>
        <a:p>
          <a:endParaRPr lang="cs-CZ"/>
        </a:p>
      </dgm:t>
    </dgm:pt>
    <dgm:pt modelId="{47E261F8-2F66-41CA-A760-5D16B42C4C67}" type="pres">
      <dgm:prSet presAssocID="{09AE9439-D106-4056-AF8E-F358B643CC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EEC86D-CC14-4D4D-80E0-C263A9414245}" type="pres">
      <dgm:prSet presAssocID="{09AE9439-D106-4056-AF8E-F358B643CCB6}" presName="spNode" presStyleCnt="0"/>
      <dgm:spPr/>
      <dgm:t>
        <a:bodyPr/>
        <a:lstStyle/>
        <a:p>
          <a:endParaRPr lang="cs-CZ"/>
        </a:p>
      </dgm:t>
    </dgm:pt>
    <dgm:pt modelId="{0B842E15-60A1-4CFB-BEFE-0F4BF7B2A0D0}" type="pres">
      <dgm:prSet presAssocID="{CC288A1F-54DD-461B-A2E3-1CA6FD2E932C}" presName="sibTrans" presStyleLbl="sibTrans1D1" presStyleIdx="1" presStyleCnt="4"/>
      <dgm:spPr/>
      <dgm:t>
        <a:bodyPr/>
        <a:lstStyle/>
        <a:p>
          <a:endParaRPr lang="cs-CZ"/>
        </a:p>
      </dgm:t>
    </dgm:pt>
    <dgm:pt modelId="{B8C00288-70A7-4AB4-A65C-58182B2C9618}" type="pres">
      <dgm:prSet presAssocID="{8C7D95A0-80F3-4AEE-A4A1-DA65F8C1B8B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9F7682-E972-4062-92D0-3D0391666DC9}" type="pres">
      <dgm:prSet presAssocID="{8C7D95A0-80F3-4AEE-A4A1-DA65F8C1B8BA}" presName="spNode" presStyleCnt="0"/>
      <dgm:spPr/>
      <dgm:t>
        <a:bodyPr/>
        <a:lstStyle/>
        <a:p>
          <a:endParaRPr lang="cs-CZ"/>
        </a:p>
      </dgm:t>
    </dgm:pt>
    <dgm:pt modelId="{0C60C834-7FCD-4BD1-84E0-E715B1B23A77}" type="pres">
      <dgm:prSet presAssocID="{2BAABD6A-93C6-4A52-8842-E40287199EBA}" presName="sibTrans" presStyleLbl="sibTrans1D1" presStyleIdx="2" presStyleCnt="4"/>
      <dgm:spPr/>
      <dgm:t>
        <a:bodyPr/>
        <a:lstStyle/>
        <a:p>
          <a:endParaRPr lang="cs-CZ"/>
        </a:p>
      </dgm:t>
    </dgm:pt>
    <dgm:pt modelId="{5F2FD56D-58FE-460B-A6EF-BEB745D661F8}" type="pres">
      <dgm:prSet presAssocID="{A231510F-1EE2-43F4-9E99-8C642B23F99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7BC7-5ECE-45EB-91FD-B5B61C4C4FAB}" type="pres">
      <dgm:prSet presAssocID="{A231510F-1EE2-43F4-9E99-8C642B23F993}" presName="spNode" presStyleCnt="0"/>
      <dgm:spPr/>
      <dgm:t>
        <a:bodyPr/>
        <a:lstStyle/>
        <a:p>
          <a:endParaRPr lang="cs-CZ"/>
        </a:p>
      </dgm:t>
    </dgm:pt>
    <dgm:pt modelId="{210C8A4E-E40B-4055-A42F-4B326C5D68BD}" type="pres">
      <dgm:prSet presAssocID="{E266AFFD-EEAD-4A74-923F-EB48752DE463}" presName="sibTrans" presStyleLbl="sibTrans1D1" presStyleIdx="3" presStyleCnt="4"/>
      <dgm:spPr/>
      <dgm:t>
        <a:bodyPr/>
        <a:lstStyle/>
        <a:p>
          <a:endParaRPr lang="cs-CZ"/>
        </a:p>
      </dgm:t>
    </dgm:pt>
  </dgm:ptLst>
  <dgm:cxnLst>
    <dgm:cxn modelId="{891A1E23-B7D1-4502-B95F-7E911B9A3D4A}" srcId="{0141319B-95B4-4446-B7FD-524BDB29B6E9}" destId="{09AE9439-D106-4056-AF8E-F358B643CCB6}" srcOrd="1" destOrd="0" parTransId="{7A152729-3129-45A6-BDD0-D53476DE54C5}" sibTransId="{CC288A1F-54DD-461B-A2E3-1CA6FD2E932C}"/>
    <dgm:cxn modelId="{A8F6CDB9-5F54-40A3-AEFF-8482C30A96BC}" type="presOf" srcId="{2FF82536-43A0-4C52-B7A6-D6DAC722A6DE}" destId="{B589D694-C730-48F6-A9D1-A13E48916618}" srcOrd="0" destOrd="0" presId="urn:microsoft.com/office/officeart/2005/8/layout/cycle5"/>
    <dgm:cxn modelId="{6A87535D-62C6-49CC-A514-79C24A591F6C}" type="presOf" srcId="{8C7D95A0-80F3-4AEE-A4A1-DA65F8C1B8BA}" destId="{B8C00288-70A7-4AB4-A65C-58182B2C9618}" srcOrd="0" destOrd="0" presId="urn:microsoft.com/office/officeart/2005/8/layout/cycle5"/>
    <dgm:cxn modelId="{B3FF1ACF-DCC6-4DD0-B4BD-4E43641F24C4}" type="presOf" srcId="{BA832422-F6DE-4FA0-A4DF-FC48BBED7814}" destId="{576EDE46-CFDE-41D9-8EAD-8B6A1CE39DB4}" srcOrd="0" destOrd="0" presId="urn:microsoft.com/office/officeart/2005/8/layout/cycle5"/>
    <dgm:cxn modelId="{FC26EE88-B8C6-4383-A2AB-774B41E37B73}" type="presOf" srcId="{CC288A1F-54DD-461B-A2E3-1CA6FD2E932C}" destId="{0B842E15-60A1-4CFB-BEFE-0F4BF7B2A0D0}" srcOrd="0" destOrd="0" presId="urn:microsoft.com/office/officeart/2005/8/layout/cycle5"/>
    <dgm:cxn modelId="{910DAEC1-C30F-45E9-B848-F7024F2A4870}" type="presOf" srcId="{A231510F-1EE2-43F4-9E99-8C642B23F993}" destId="{5F2FD56D-58FE-460B-A6EF-BEB745D661F8}" srcOrd="0" destOrd="0" presId="urn:microsoft.com/office/officeart/2005/8/layout/cycle5"/>
    <dgm:cxn modelId="{0E1AE699-B0B4-401C-B7FB-9296F964D360}" type="presOf" srcId="{2BAABD6A-93C6-4A52-8842-E40287199EBA}" destId="{0C60C834-7FCD-4BD1-84E0-E715B1B23A77}" srcOrd="0" destOrd="0" presId="urn:microsoft.com/office/officeart/2005/8/layout/cycle5"/>
    <dgm:cxn modelId="{E7B94EB2-569B-4EE3-A0C6-12FDDCC54E61}" type="presOf" srcId="{E266AFFD-EEAD-4A74-923F-EB48752DE463}" destId="{210C8A4E-E40B-4055-A42F-4B326C5D68BD}" srcOrd="0" destOrd="0" presId="urn:microsoft.com/office/officeart/2005/8/layout/cycle5"/>
    <dgm:cxn modelId="{78552DBF-9358-4D61-98F4-2C56899A4B90}" srcId="{0141319B-95B4-4446-B7FD-524BDB29B6E9}" destId="{8C7D95A0-80F3-4AEE-A4A1-DA65F8C1B8BA}" srcOrd="2" destOrd="0" parTransId="{2B21D4EA-C424-40B3-A393-35950EF6863C}" sibTransId="{2BAABD6A-93C6-4A52-8842-E40287199EBA}"/>
    <dgm:cxn modelId="{80AFC21D-7DCF-498E-BF6B-EF7DD5FC91CA}" type="presOf" srcId="{09AE9439-D106-4056-AF8E-F358B643CCB6}" destId="{47E261F8-2F66-41CA-A760-5D16B42C4C67}" srcOrd="0" destOrd="0" presId="urn:microsoft.com/office/officeart/2005/8/layout/cycle5"/>
    <dgm:cxn modelId="{01CCD9F6-6AB8-45DC-A75B-3B7B24E8B0DF}" srcId="{0141319B-95B4-4446-B7FD-524BDB29B6E9}" destId="{2FF82536-43A0-4C52-B7A6-D6DAC722A6DE}" srcOrd="0" destOrd="0" parTransId="{56939D0A-F3FD-46B4-BCC9-57707966FC5B}" sibTransId="{BA832422-F6DE-4FA0-A4DF-FC48BBED7814}"/>
    <dgm:cxn modelId="{ABE587C1-167D-46A0-B3D8-EAB96D59BC74}" srcId="{0141319B-95B4-4446-B7FD-524BDB29B6E9}" destId="{A231510F-1EE2-43F4-9E99-8C642B23F993}" srcOrd="3" destOrd="0" parTransId="{37C371C2-64A0-44D5-9040-8BD7F430AE08}" sibTransId="{E266AFFD-EEAD-4A74-923F-EB48752DE463}"/>
    <dgm:cxn modelId="{D0A94050-0C5E-4EB6-83F3-D19AF6B5ED9E}" type="presOf" srcId="{0141319B-95B4-4446-B7FD-524BDB29B6E9}" destId="{A7DE23BC-8C19-43E4-BF9E-848DCD6EC5FE}" srcOrd="0" destOrd="0" presId="urn:microsoft.com/office/officeart/2005/8/layout/cycle5"/>
    <dgm:cxn modelId="{51197DCB-DA70-42E1-AF7F-FF36A41839F2}" type="presParOf" srcId="{A7DE23BC-8C19-43E4-BF9E-848DCD6EC5FE}" destId="{B589D694-C730-48F6-A9D1-A13E48916618}" srcOrd="0" destOrd="0" presId="urn:microsoft.com/office/officeart/2005/8/layout/cycle5"/>
    <dgm:cxn modelId="{F2FB0662-2835-467F-B74C-1E7223172011}" type="presParOf" srcId="{A7DE23BC-8C19-43E4-BF9E-848DCD6EC5FE}" destId="{51B74028-73A9-4071-AC52-25317E79BF45}" srcOrd="1" destOrd="0" presId="urn:microsoft.com/office/officeart/2005/8/layout/cycle5"/>
    <dgm:cxn modelId="{1596AA9B-5A44-4A15-A4EA-35415DB106D0}" type="presParOf" srcId="{A7DE23BC-8C19-43E4-BF9E-848DCD6EC5FE}" destId="{576EDE46-CFDE-41D9-8EAD-8B6A1CE39DB4}" srcOrd="2" destOrd="0" presId="urn:microsoft.com/office/officeart/2005/8/layout/cycle5"/>
    <dgm:cxn modelId="{7F213791-04D7-49F7-A776-B86359D79653}" type="presParOf" srcId="{A7DE23BC-8C19-43E4-BF9E-848DCD6EC5FE}" destId="{47E261F8-2F66-41CA-A760-5D16B42C4C67}" srcOrd="3" destOrd="0" presId="urn:microsoft.com/office/officeart/2005/8/layout/cycle5"/>
    <dgm:cxn modelId="{A2AF541C-E56F-44A9-881D-60F50218B85E}" type="presParOf" srcId="{A7DE23BC-8C19-43E4-BF9E-848DCD6EC5FE}" destId="{7CEEC86D-CC14-4D4D-80E0-C263A9414245}" srcOrd="4" destOrd="0" presId="urn:microsoft.com/office/officeart/2005/8/layout/cycle5"/>
    <dgm:cxn modelId="{C9E53D00-D628-4641-AB03-A4AFFC101393}" type="presParOf" srcId="{A7DE23BC-8C19-43E4-BF9E-848DCD6EC5FE}" destId="{0B842E15-60A1-4CFB-BEFE-0F4BF7B2A0D0}" srcOrd="5" destOrd="0" presId="urn:microsoft.com/office/officeart/2005/8/layout/cycle5"/>
    <dgm:cxn modelId="{BAD00C55-F446-4BCA-B231-FDBCD8A2BBBF}" type="presParOf" srcId="{A7DE23BC-8C19-43E4-BF9E-848DCD6EC5FE}" destId="{B8C00288-70A7-4AB4-A65C-58182B2C9618}" srcOrd="6" destOrd="0" presId="urn:microsoft.com/office/officeart/2005/8/layout/cycle5"/>
    <dgm:cxn modelId="{BE9CF7D0-FA05-4A43-9E0D-8E2DA38D9D09}" type="presParOf" srcId="{A7DE23BC-8C19-43E4-BF9E-848DCD6EC5FE}" destId="{4E9F7682-E972-4062-92D0-3D0391666DC9}" srcOrd="7" destOrd="0" presId="urn:microsoft.com/office/officeart/2005/8/layout/cycle5"/>
    <dgm:cxn modelId="{A256DD47-8624-498A-BBE4-8D7C905E4AF3}" type="presParOf" srcId="{A7DE23BC-8C19-43E4-BF9E-848DCD6EC5FE}" destId="{0C60C834-7FCD-4BD1-84E0-E715B1B23A77}" srcOrd="8" destOrd="0" presId="urn:microsoft.com/office/officeart/2005/8/layout/cycle5"/>
    <dgm:cxn modelId="{74387C83-EA3E-4193-A225-7C3CF4E221B6}" type="presParOf" srcId="{A7DE23BC-8C19-43E4-BF9E-848DCD6EC5FE}" destId="{5F2FD56D-58FE-460B-A6EF-BEB745D661F8}" srcOrd="9" destOrd="0" presId="urn:microsoft.com/office/officeart/2005/8/layout/cycle5"/>
    <dgm:cxn modelId="{7F0AD278-2C2A-471D-B0D5-4F3D83E3A835}" type="presParOf" srcId="{A7DE23BC-8C19-43E4-BF9E-848DCD6EC5FE}" destId="{3FEF7BC7-5ECE-45EB-91FD-B5B61C4C4FAB}" srcOrd="10" destOrd="0" presId="urn:microsoft.com/office/officeart/2005/8/layout/cycle5"/>
    <dgm:cxn modelId="{FC4EA8C3-E622-48F4-B5EA-10FC1251BBEE}" type="presParOf" srcId="{A7DE23BC-8C19-43E4-BF9E-848DCD6EC5FE}" destId="{210C8A4E-E40B-4055-A42F-4B326C5D68BD}" srcOrd="11" destOrd="0" presId="urn:microsoft.com/office/officeart/2005/8/layout/cycle5"/>
  </dgm:cxnLst>
  <dgm:bg>
    <a:effectLst>
      <a:outerShdw blurRad="50800" dist="38100" algn="l" rotWithShape="0">
        <a:prstClr val="black">
          <a:alpha val="40000"/>
        </a:prstClr>
      </a:outerShdw>
    </a:effectLst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41319B-95B4-4446-B7FD-524BDB29B6E9}" type="doc">
      <dgm:prSet loTypeId="urn:microsoft.com/office/officeart/2005/8/layout/vList2" loCatId="list" qsTypeId="urn:microsoft.com/office/officeart/2005/8/quickstyle/3d7" qsCatId="3D" csTypeId="urn:microsoft.com/office/officeart/2005/8/colors/accent4_5" csCatId="accent4" phldr="1"/>
      <dgm:spPr/>
      <dgm:t>
        <a:bodyPr/>
        <a:lstStyle/>
        <a:p>
          <a:endParaRPr lang="cs-CZ"/>
        </a:p>
      </dgm:t>
    </dgm:pt>
    <dgm:pt modelId="{09AE9439-D106-4056-AF8E-F358B643CCB6}">
      <dgm:prSet phldrT="[Text]"/>
      <dgm:spPr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dirty="0" smtClean="0"/>
            <a:t>Ruletová selekce</a:t>
          </a:r>
          <a:endParaRPr lang="cs-CZ" dirty="0"/>
        </a:p>
      </dgm:t>
    </dgm:pt>
    <dgm:pt modelId="{7A152729-3129-45A6-BDD0-D53476DE54C5}" type="parTrans" cxnId="{891A1E23-B7D1-4502-B95F-7E911B9A3D4A}">
      <dgm:prSet/>
      <dgm:spPr/>
      <dgm:t>
        <a:bodyPr/>
        <a:lstStyle/>
        <a:p>
          <a:endParaRPr lang="cs-CZ"/>
        </a:p>
      </dgm:t>
    </dgm:pt>
    <dgm:pt modelId="{CC288A1F-54DD-461B-A2E3-1CA6FD2E932C}" type="sibTrans" cxnId="{891A1E23-B7D1-4502-B95F-7E911B9A3D4A}">
      <dgm:prSet/>
      <dgm:spPr/>
      <dgm:t>
        <a:bodyPr/>
        <a:lstStyle/>
        <a:p>
          <a:endParaRPr lang="cs-CZ"/>
        </a:p>
      </dgm:t>
    </dgm:pt>
    <dgm:pt modelId="{8C7D95A0-80F3-4AEE-A4A1-DA65F8C1B8BA}">
      <dgm:prSet phldrT="[Text]"/>
      <dgm:spPr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dirty="0" smtClean="0"/>
            <a:t>Turnajová selekce</a:t>
          </a:r>
          <a:endParaRPr lang="cs-CZ" dirty="0"/>
        </a:p>
      </dgm:t>
    </dgm:pt>
    <dgm:pt modelId="{2BAABD6A-93C6-4A52-8842-E40287199EBA}" type="sibTrans" cxnId="{78552DBF-9358-4D61-98F4-2C56899A4B90}">
      <dgm:prSet/>
      <dgm:spPr/>
      <dgm:t>
        <a:bodyPr/>
        <a:lstStyle/>
        <a:p>
          <a:endParaRPr lang="cs-CZ"/>
        </a:p>
      </dgm:t>
    </dgm:pt>
    <dgm:pt modelId="{2B21D4EA-C424-40B3-A393-35950EF6863C}" type="parTrans" cxnId="{78552DBF-9358-4D61-98F4-2C56899A4B90}">
      <dgm:prSet/>
      <dgm:spPr/>
      <dgm:t>
        <a:bodyPr/>
        <a:lstStyle/>
        <a:p>
          <a:endParaRPr lang="cs-CZ"/>
        </a:p>
      </dgm:t>
    </dgm:pt>
    <dgm:pt modelId="{00A02785-5BC5-42EB-9B9F-A7677B4B4FB1}" type="pres">
      <dgm:prSet presAssocID="{0141319B-95B4-4446-B7FD-524BDB29B6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6E5745A-F44E-4EBB-9F76-00B7980C4069}" type="pres">
      <dgm:prSet presAssocID="{09AE9439-D106-4056-AF8E-F358B643CCB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9982FC-F64C-4878-B480-3E47BDD50048}" type="pres">
      <dgm:prSet presAssocID="{CC288A1F-54DD-461B-A2E3-1CA6FD2E932C}" presName="spacer" presStyleCnt="0"/>
      <dgm:spPr/>
      <dgm:t>
        <a:bodyPr/>
        <a:lstStyle/>
        <a:p>
          <a:endParaRPr lang="cs-CZ"/>
        </a:p>
      </dgm:t>
    </dgm:pt>
    <dgm:pt modelId="{6A797D6A-5725-4E9F-8E85-DD84AE9D2E85}" type="pres">
      <dgm:prSet presAssocID="{8C7D95A0-80F3-4AEE-A4A1-DA65F8C1B8B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63A3AF6-267F-43C7-92A5-3E16BACC2D92}" type="presOf" srcId="{09AE9439-D106-4056-AF8E-F358B643CCB6}" destId="{66E5745A-F44E-4EBB-9F76-00B7980C4069}" srcOrd="0" destOrd="0" presId="urn:microsoft.com/office/officeart/2005/8/layout/vList2"/>
    <dgm:cxn modelId="{891A1E23-B7D1-4502-B95F-7E911B9A3D4A}" srcId="{0141319B-95B4-4446-B7FD-524BDB29B6E9}" destId="{09AE9439-D106-4056-AF8E-F358B643CCB6}" srcOrd="0" destOrd="0" parTransId="{7A152729-3129-45A6-BDD0-D53476DE54C5}" sibTransId="{CC288A1F-54DD-461B-A2E3-1CA6FD2E932C}"/>
    <dgm:cxn modelId="{E4E266DF-EB91-43CD-BD8D-873A649C3AE0}" type="presOf" srcId="{0141319B-95B4-4446-B7FD-524BDB29B6E9}" destId="{00A02785-5BC5-42EB-9B9F-A7677B4B4FB1}" srcOrd="0" destOrd="0" presId="urn:microsoft.com/office/officeart/2005/8/layout/vList2"/>
    <dgm:cxn modelId="{78552DBF-9358-4D61-98F4-2C56899A4B90}" srcId="{0141319B-95B4-4446-B7FD-524BDB29B6E9}" destId="{8C7D95A0-80F3-4AEE-A4A1-DA65F8C1B8BA}" srcOrd="1" destOrd="0" parTransId="{2B21D4EA-C424-40B3-A393-35950EF6863C}" sibTransId="{2BAABD6A-93C6-4A52-8842-E40287199EBA}"/>
    <dgm:cxn modelId="{AFC93BDC-7F73-444F-B1B1-F4F90EDA7ABC}" type="presOf" srcId="{8C7D95A0-80F3-4AEE-A4A1-DA65F8C1B8BA}" destId="{6A797D6A-5725-4E9F-8E85-DD84AE9D2E85}" srcOrd="0" destOrd="0" presId="urn:microsoft.com/office/officeart/2005/8/layout/vList2"/>
    <dgm:cxn modelId="{1887965D-0A6D-476C-9782-23FFD17A793D}" type="presParOf" srcId="{00A02785-5BC5-42EB-9B9F-A7677B4B4FB1}" destId="{66E5745A-F44E-4EBB-9F76-00B7980C4069}" srcOrd="0" destOrd="0" presId="urn:microsoft.com/office/officeart/2005/8/layout/vList2"/>
    <dgm:cxn modelId="{70CF464A-06BE-4613-8CA9-4DBB2D04E831}" type="presParOf" srcId="{00A02785-5BC5-42EB-9B9F-A7677B4B4FB1}" destId="{109982FC-F64C-4878-B480-3E47BDD50048}" srcOrd="1" destOrd="0" presId="urn:microsoft.com/office/officeart/2005/8/layout/vList2"/>
    <dgm:cxn modelId="{326058CB-AC81-4AF9-9E12-283DB0184325}" type="presParOf" srcId="{00A02785-5BC5-42EB-9B9F-A7677B4B4FB1}" destId="{6A797D6A-5725-4E9F-8E85-DD84AE9D2E85}" srcOrd="2" destOrd="0" presId="urn:microsoft.com/office/officeart/2005/8/layout/vList2"/>
  </dgm:cxnLst>
  <dgm:bg>
    <a:effectLst>
      <a:outerShdw blurRad="50800" dist="38100" algn="l" rotWithShape="0">
        <a:prstClr val="black">
          <a:alpha val="40000"/>
        </a:prstClr>
      </a:outerShdw>
    </a:effectLst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17C77A-5B2D-41A0-B4A1-1E92E09C8AE1}" type="doc">
      <dgm:prSet loTypeId="urn:microsoft.com/office/officeart/2005/8/layout/hierarchy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ADFC17-50F8-462A-9942-6C5A0FABEAE9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4AE76320-2EAB-4B3B-8A11-7D083E09F3EE}" type="parTrans" cxnId="{FB781B94-67D5-46CF-84ED-ABF553CD8EB6}">
      <dgm:prSet/>
      <dgm:spPr/>
      <dgm:t>
        <a:bodyPr/>
        <a:lstStyle/>
        <a:p>
          <a:endParaRPr lang="cs-CZ"/>
        </a:p>
      </dgm:t>
    </dgm:pt>
    <dgm:pt modelId="{77F5BBC2-C0AC-4A62-9333-8A64C7D68D28}" type="sibTrans" cxnId="{FB781B94-67D5-46CF-84ED-ABF553CD8EB6}">
      <dgm:prSet/>
      <dgm:spPr/>
      <dgm:t>
        <a:bodyPr/>
        <a:lstStyle/>
        <a:p>
          <a:endParaRPr lang="cs-CZ"/>
        </a:p>
      </dgm:t>
    </dgm:pt>
    <dgm:pt modelId="{FE571174-68FC-49E9-BF4C-B991C367C7DB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87AA591B-8665-46F3-BBC9-24C09C4165C5}" type="parTrans" cxnId="{3ACD98C8-9557-4CAF-AF00-EA036DA3CA9E}">
      <dgm:prSet/>
      <dgm:spPr/>
      <dgm:t>
        <a:bodyPr/>
        <a:lstStyle/>
        <a:p>
          <a:endParaRPr lang="cs-CZ"/>
        </a:p>
      </dgm:t>
    </dgm:pt>
    <dgm:pt modelId="{BEAE30D8-7DCF-44D4-BFFD-0E572DCC6EF5}" type="sibTrans" cxnId="{3ACD98C8-9557-4CAF-AF00-EA036DA3CA9E}">
      <dgm:prSet/>
      <dgm:spPr/>
      <dgm:t>
        <a:bodyPr/>
        <a:lstStyle/>
        <a:p>
          <a:endParaRPr lang="cs-CZ"/>
        </a:p>
      </dgm:t>
    </dgm:pt>
    <dgm:pt modelId="{4B3647BC-0A39-47F4-96E5-132D39F0FC8E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483F34BD-BC4F-4E9E-B4D9-641B02DE620B}" type="parTrans" cxnId="{71A84384-672B-4C20-AC36-15AB532C189C}">
      <dgm:prSet/>
      <dgm:spPr/>
      <dgm:t>
        <a:bodyPr/>
        <a:lstStyle/>
        <a:p>
          <a:endParaRPr lang="cs-CZ"/>
        </a:p>
      </dgm:t>
    </dgm:pt>
    <dgm:pt modelId="{0797BF28-2390-45BE-A858-14E074FD1AF3}" type="sibTrans" cxnId="{71A84384-672B-4C20-AC36-15AB532C189C}">
      <dgm:prSet/>
      <dgm:spPr/>
      <dgm:t>
        <a:bodyPr/>
        <a:lstStyle/>
        <a:p>
          <a:endParaRPr lang="cs-CZ"/>
        </a:p>
      </dgm:t>
    </dgm:pt>
    <dgm:pt modelId="{077D6A55-1A85-4104-9320-2428D1010ED3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44E42815-58A0-4FC8-9F15-0CF23E10E312}" type="parTrans" cxnId="{C034A31A-E88E-43BF-BFF2-4F1C310F7107}">
      <dgm:prSet/>
      <dgm:spPr/>
      <dgm:t>
        <a:bodyPr/>
        <a:lstStyle/>
        <a:p>
          <a:endParaRPr lang="cs-CZ"/>
        </a:p>
      </dgm:t>
    </dgm:pt>
    <dgm:pt modelId="{B43AF94C-CCA5-4112-8AF1-AFC29E94F149}" type="sibTrans" cxnId="{C034A31A-E88E-43BF-BFF2-4F1C310F7107}">
      <dgm:prSet/>
      <dgm:spPr/>
      <dgm:t>
        <a:bodyPr/>
        <a:lstStyle/>
        <a:p>
          <a:endParaRPr lang="cs-CZ"/>
        </a:p>
      </dgm:t>
    </dgm:pt>
    <dgm:pt modelId="{74DFC26A-9099-43F2-A0FB-73C6E06B7BE1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cs-CZ" dirty="0"/>
        </a:p>
      </dgm:t>
    </dgm:pt>
    <dgm:pt modelId="{4474F4C3-8751-4A61-BD53-9EDF497DCC31}" type="parTrans" cxnId="{69011CD6-3405-4438-8AB4-A83A3163AF02}">
      <dgm:prSet/>
      <dgm:spPr/>
      <dgm:t>
        <a:bodyPr/>
        <a:lstStyle/>
        <a:p>
          <a:endParaRPr lang="cs-CZ"/>
        </a:p>
      </dgm:t>
    </dgm:pt>
    <dgm:pt modelId="{2B60D53F-0BED-415B-96D4-37C3D9C29D34}" type="sibTrans" cxnId="{69011CD6-3405-4438-8AB4-A83A3163AF02}">
      <dgm:prSet/>
      <dgm:spPr/>
      <dgm:t>
        <a:bodyPr/>
        <a:lstStyle/>
        <a:p>
          <a:endParaRPr lang="cs-CZ"/>
        </a:p>
      </dgm:t>
    </dgm:pt>
    <dgm:pt modelId="{FC56C215-CA8D-4F49-8C8B-1965403B66EC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cs-CZ" dirty="0"/>
        </a:p>
      </dgm:t>
    </dgm:pt>
    <dgm:pt modelId="{D2AA585B-7D92-4B20-A55E-6D921F376E5A}" type="parTrans" cxnId="{1C6E02E2-A2D7-4A36-B61C-5EE77A373F1A}">
      <dgm:prSet/>
      <dgm:spPr/>
      <dgm:t>
        <a:bodyPr/>
        <a:lstStyle/>
        <a:p>
          <a:endParaRPr lang="cs-CZ"/>
        </a:p>
      </dgm:t>
    </dgm:pt>
    <dgm:pt modelId="{F867C6F2-8757-4663-8821-A0F11DB81373}" type="sibTrans" cxnId="{1C6E02E2-A2D7-4A36-B61C-5EE77A373F1A}">
      <dgm:prSet/>
      <dgm:spPr/>
      <dgm:t>
        <a:bodyPr/>
        <a:lstStyle/>
        <a:p>
          <a:endParaRPr lang="cs-CZ"/>
        </a:p>
      </dgm:t>
    </dgm:pt>
    <dgm:pt modelId="{1EAA7CB5-FAE8-4F9B-BCB9-686A64EE851A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cs-CZ" dirty="0"/>
        </a:p>
      </dgm:t>
    </dgm:pt>
    <dgm:pt modelId="{131A4003-8869-40AA-81CA-A8550A733F02}" type="parTrans" cxnId="{B7B61F31-25A5-4C76-91AC-7385CFE91FF6}">
      <dgm:prSet/>
      <dgm:spPr/>
      <dgm:t>
        <a:bodyPr/>
        <a:lstStyle/>
        <a:p>
          <a:endParaRPr lang="cs-CZ"/>
        </a:p>
      </dgm:t>
    </dgm:pt>
    <dgm:pt modelId="{58A0023C-5821-4137-95EC-A4D29765A67B}" type="sibTrans" cxnId="{B7B61F31-25A5-4C76-91AC-7385CFE91FF6}">
      <dgm:prSet/>
      <dgm:spPr/>
      <dgm:t>
        <a:bodyPr/>
        <a:lstStyle/>
        <a:p>
          <a:endParaRPr lang="cs-CZ"/>
        </a:p>
      </dgm:t>
    </dgm:pt>
    <dgm:pt modelId="{180ED370-C0D8-4DCC-A97C-5BFA3705F9E1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cs-CZ" dirty="0"/>
        </a:p>
      </dgm:t>
    </dgm:pt>
    <dgm:pt modelId="{3190B13A-7FDF-405A-BCF4-C6F9C08BC0EE}" type="parTrans" cxnId="{9EF9DB5E-CC52-42AE-B91A-77A93FE04FCF}">
      <dgm:prSet/>
      <dgm:spPr/>
      <dgm:t>
        <a:bodyPr/>
        <a:lstStyle/>
        <a:p>
          <a:endParaRPr lang="cs-CZ"/>
        </a:p>
      </dgm:t>
    </dgm:pt>
    <dgm:pt modelId="{79EF189B-8E3B-4F1F-BF3E-A92715F1CFC8}" type="sibTrans" cxnId="{9EF9DB5E-CC52-42AE-B91A-77A93FE04FCF}">
      <dgm:prSet/>
      <dgm:spPr/>
      <dgm:t>
        <a:bodyPr/>
        <a:lstStyle/>
        <a:p>
          <a:endParaRPr lang="cs-CZ"/>
        </a:p>
      </dgm:t>
    </dgm:pt>
    <dgm:pt modelId="{00AD2742-6BAC-4C57-BE9F-4DA8D16B53C7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cs-CZ" dirty="0"/>
        </a:p>
      </dgm:t>
    </dgm:pt>
    <dgm:pt modelId="{8AAAD073-7B0D-47DF-92AA-EC9AE68F223D}" type="parTrans" cxnId="{D16ABCCB-E3F8-4A34-96E5-E41C38B511F0}">
      <dgm:prSet/>
      <dgm:spPr/>
      <dgm:t>
        <a:bodyPr/>
        <a:lstStyle/>
        <a:p>
          <a:endParaRPr lang="cs-CZ"/>
        </a:p>
      </dgm:t>
    </dgm:pt>
    <dgm:pt modelId="{0DFCAE5E-EE91-47D8-BE9C-AEADB5CA6CD0}" type="sibTrans" cxnId="{D16ABCCB-E3F8-4A34-96E5-E41C38B511F0}">
      <dgm:prSet/>
      <dgm:spPr/>
      <dgm:t>
        <a:bodyPr/>
        <a:lstStyle/>
        <a:p>
          <a:endParaRPr lang="cs-CZ"/>
        </a:p>
      </dgm:t>
    </dgm:pt>
    <dgm:pt modelId="{82C968A5-E247-4852-848C-A0806341130E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cs-CZ" dirty="0"/>
        </a:p>
      </dgm:t>
    </dgm:pt>
    <dgm:pt modelId="{DC4E0584-BABB-4C8E-BCF1-CFA54E772542}" type="parTrans" cxnId="{4A8A38A0-AB26-4EBC-BCAC-BEAA8A1CB5F5}">
      <dgm:prSet/>
      <dgm:spPr/>
      <dgm:t>
        <a:bodyPr/>
        <a:lstStyle/>
        <a:p>
          <a:endParaRPr lang="cs-CZ"/>
        </a:p>
      </dgm:t>
    </dgm:pt>
    <dgm:pt modelId="{8E284931-B70C-4057-9430-438213A6DE01}" type="sibTrans" cxnId="{4A8A38A0-AB26-4EBC-BCAC-BEAA8A1CB5F5}">
      <dgm:prSet/>
      <dgm:spPr/>
      <dgm:t>
        <a:bodyPr/>
        <a:lstStyle/>
        <a:p>
          <a:endParaRPr lang="cs-CZ"/>
        </a:p>
      </dgm:t>
    </dgm:pt>
    <dgm:pt modelId="{6BFAEF99-ED40-462D-802F-F0F78532B435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cs-CZ" dirty="0"/>
        </a:p>
      </dgm:t>
    </dgm:pt>
    <dgm:pt modelId="{E469AD39-1973-4160-BC32-7DCAE8B3E668}" type="parTrans" cxnId="{96267EAB-4A2F-4A0C-9EF7-5817892FE844}">
      <dgm:prSet/>
      <dgm:spPr/>
      <dgm:t>
        <a:bodyPr/>
        <a:lstStyle/>
        <a:p>
          <a:endParaRPr lang="cs-CZ"/>
        </a:p>
      </dgm:t>
    </dgm:pt>
    <dgm:pt modelId="{BADF5A9C-893F-4527-99AA-5FA677761E69}" type="sibTrans" cxnId="{96267EAB-4A2F-4A0C-9EF7-5817892FE844}">
      <dgm:prSet/>
      <dgm:spPr/>
      <dgm:t>
        <a:bodyPr/>
        <a:lstStyle/>
        <a:p>
          <a:endParaRPr lang="cs-CZ"/>
        </a:p>
      </dgm:t>
    </dgm:pt>
    <dgm:pt modelId="{092C528D-AF6C-46B3-A8C4-312BD1D9892B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cs-CZ" dirty="0"/>
        </a:p>
      </dgm:t>
    </dgm:pt>
    <dgm:pt modelId="{24740084-2CD0-4615-88DA-72D820D8D14F}" type="parTrans" cxnId="{698C5A85-3722-4B22-A684-D90D68328158}">
      <dgm:prSet/>
      <dgm:spPr/>
      <dgm:t>
        <a:bodyPr/>
        <a:lstStyle/>
        <a:p>
          <a:endParaRPr lang="cs-CZ"/>
        </a:p>
      </dgm:t>
    </dgm:pt>
    <dgm:pt modelId="{C19DFB3F-5793-4DD2-98CE-4F9BD9B5EF47}" type="sibTrans" cxnId="{698C5A85-3722-4B22-A684-D90D68328158}">
      <dgm:prSet/>
      <dgm:spPr/>
      <dgm:t>
        <a:bodyPr/>
        <a:lstStyle/>
        <a:p>
          <a:endParaRPr lang="cs-CZ"/>
        </a:p>
      </dgm:t>
    </dgm:pt>
    <dgm:pt modelId="{A550E8FB-6B48-45BF-9F9D-36341FC40978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cs-CZ" dirty="0"/>
        </a:p>
      </dgm:t>
    </dgm:pt>
    <dgm:pt modelId="{BBC6ED46-0462-47D4-918F-332DB7DA0F64}" type="parTrans" cxnId="{BBC03E14-2D9E-44F6-A63A-F23042B972A5}">
      <dgm:prSet/>
      <dgm:spPr/>
      <dgm:t>
        <a:bodyPr/>
        <a:lstStyle/>
        <a:p>
          <a:endParaRPr lang="cs-CZ"/>
        </a:p>
      </dgm:t>
    </dgm:pt>
    <dgm:pt modelId="{1EF53DCA-1560-4172-BA42-6C6E681CD24C}" type="sibTrans" cxnId="{BBC03E14-2D9E-44F6-A63A-F23042B972A5}">
      <dgm:prSet/>
      <dgm:spPr/>
      <dgm:t>
        <a:bodyPr/>
        <a:lstStyle/>
        <a:p>
          <a:endParaRPr lang="cs-CZ"/>
        </a:p>
      </dgm:t>
    </dgm:pt>
    <dgm:pt modelId="{0AC39563-04E1-4C99-805C-D8A2569CAFDB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smtClean="0"/>
            <a:t> </a:t>
          </a:r>
          <a:endParaRPr lang="cs-CZ" dirty="0"/>
        </a:p>
      </dgm:t>
    </dgm:pt>
    <dgm:pt modelId="{8E079E2E-350B-427A-AB18-AEF3469045F3}" type="sibTrans" cxnId="{2F1AFDE4-9577-4538-AFBA-0C3B11B721E3}">
      <dgm:prSet/>
      <dgm:spPr/>
      <dgm:t>
        <a:bodyPr/>
        <a:lstStyle/>
        <a:p>
          <a:endParaRPr lang="cs-CZ"/>
        </a:p>
      </dgm:t>
    </dgm:pt>
    <dgm:pt modelId="{E5E48068-6056-4447-9F21-F491A1E49F6F}" type="parTrans" cxnId="{2F1AFDE4-9577-4538-AFBA-0C3B11B721E3}">
      <dgm:prSet/>
      <dgm:spPr/>
      <dgm:t>
        <a:bodyPr/>
        <a:lstStyle/>
        <a:p>
          <a:endParaRPr lang="cs-CZ"/>
        </a:p>
      </dgm:t>
    </dgm:pt>
    <dgm:pt modelId="{506E6DA9-F3E4-4836-B2BE-92F81D5EE1EC}" type="pres">
      <dgm:prSet presAssocID="{2F17C77A-5B2D-41A0-B4A1-1E92E09C8A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388B54D-DFAD-47B1-9AC2-19B197A16550}" type="pres">
      <dgm:prSet presAssocID="{0AC39563-04E1-4C99-805C-D8A2569CAFDB}" presName="hierRoot1" presStyleCnt="0"/>
      <dgm:spPr/>
    </dgm:pt>
    <dgm:pt modelId="{B93DF22A-C8EF-4D0E-956E-80D6E8A8A912}" type="pres">
      <dgm:prSet presAssocID="{0AC39563-04E1-4C99-805C-D8A2569CAFDB}" presName="composite" presStyleCnt="0"/>
      <dgm:spPr/>
    </dgm:pt>
    <dgm:pt modelId="{047AB059-375D-4948-ABF1-373129CECE0C}" type="pres">
      <dgm:prSet presAssocID="{0AC39563-04E1-4C99-805C-D8A2569CAFDB}" presName="background" presStyleLbl="node0" presStyleIdx="0" presStyleCnt="2"/>
      <dgm:spPr/>
    </dgm:pt>
    <dgm:pt modelId="{4A8EA0C3-7C16-42F3-83E2-79F80345F926}" type="pres">
      <dgm:prSet presAssocID="{0AC39563-04E1-4C99-805C-D8A2569CAFDB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049363E-8D2E-4519-AA61-16FC980D56F7}" type="pres">
      <dgm:prSet presAssocID="{0AC39563-04E1-4C99-805C-D8A2569CAFDB}" presName="hierChild2" presStyleCnt="0"/>
      <dgm:spPr/>
    </dgm:pt>
    <dgm:pt modelId="{30C71422-DF66-4179-A31F-DED6AF01F9ED}" type="pres">
      <dgm:prSet presAssocID="{4AE76320-2EAB-4B3B-8A11-7D083E09F3EE}" presName="Name10" presStyleLbl="parChTrans1D2" presStyleIdx="0" presStyleCnt="4"/>
      <dgm:spPr/>
      <dgm:t>
        <a:bodyPr/>
        <a:lstStyle/>
        <a:p>
          <a:endParaRPr lang="cs-CZ"/>
        </a:p>
      </dgm:t>
    </dgm:pt>
    <dgm:pt modelId="{65FC7C18-E7A7-4510-9E0B-5297A6B11DAF}" type="pres">
      <dgm:prSet presAssocID="{56ADFC17-50F8-462A-9942-6C5A0FABEAE9}" presName="hierRoot2" presStyleCnt="0"/>
      <dgm:spPr/>
    </dgm:pt>
    <dgm:pt modelId="{F822315E-208B-4E0F-80E5-81466BFF44E5}" type="pres">
      <dgm:prSet presAssocID="{56ADFC17-50F8-462A-9942-6C5A0FABEAE9}" presName="composite2" presStyleCnt="0"/>
      <dgm:spPr/>
    </dgm:pt>
    <dgm:pt modelId="{B1799182-4F51-4615-BBC5-740191FDCBB1}" type="pres">
      <dgm:prSet presAssocID="{56ADFC17-50F8-462A-9942-6C5A0FABEAE9}" presName="background2" presStyleLbl="node2" presStyleIdx="0" presStyleCnt="4"/>
      <dgm:spPr/>
    </dgm:pt>
    <dgm:pt modelId="{068E388F-12D3-4F40-AA9E-13DFAAD0F88E}" type="pres">
      <dgm:prSet presAssocID="{56ADFC17-50F8-462A-9942-6C5A0FABEAE9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0C6CD64-D7E5-4F85-B5B4-788730EBA4A3}" type="pres">
      <dgm:prSet presAssocID="{56ADFC17-50F8-462A-9942-6C5A0FABEAE9}" presName="hierChild3" presStyleCnt="0"/>
      <dgm:spPr/>
    </dgm:pt>
    <dgm:pt modelId="{642CF207-16C2-4663-A816-3BC12C7D1DF8}" type="pres">
      <dgm:prSet presAssocID="{131A4003-8869-40AA-81CA-A8550A733F02}" presName="Name17" presStyleLbl="parChTrans1D3" presStyleIdx="0" presStyleCnt="8"/>
      <dgm:spPr/>
      <dgm:t>
        <a:bodyPr/>
        <a:lstStyle/>
        <a:p>
          <a:endParaRPr lang="cs-CZ"/>
        </a:p>
      </dgm:t>
    </dgm:pt>
    <dgm:pt modelId="{0C04ECD9-C8FE-40C5-AC53-88130B3FB5DE}" type="pres">
      <dgm:prSet presAssocID="{1EAA7CB5-FAE8-4F9B-BCB9-686A64EE851A}" presName="hierRoot3" presStyleCnt="0"/>
      <dgm:spPr/>
    </dgm:pt>
    <dgm:pt modelId="{82BAA73F-1B8F-49D1-A828-066D1239EE7B}" type="pres">
      <dgm:prSet presAssocID="{1EAA7CB5-FAE8-4F9B-BCB9-686A64EE851A}" presName="composite3" presStyleCnt="0"/>
      <dgm:spPr/>
    </dgm:pt>
    <dgm:pt modelId="{069D7C15-242F-476F-9D1E-D1EEDC5D6301}" type="pres">
      <dgm:prSet presAssocID="{1EAA7CB5-FAE8-4F9B-BCB9-686A64EE851A}" presName="background3" presStyleLbl="node3" presStyleIdx="0" presStyleCnt="8"/>
      <dgm:spPr/>
    </dgm:pt>
    <dgm:pt modelId="{025E2511-C438-4B44-90F6-B41EABA143B4}" type="pres">
      <dgm:prSet presAssocID="{1EAA7CB5-FAE8-4F9B-BCB9-686A64EE851A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EFD116-D835-4B07-8530-9EB31915AF28}" type="pres">
      <dgm:prSet presAssocID="{1EAA7CB5-FAE8-4F9B-BCB9-686A64EE851A}" presName="hierChild4" presStyleCnt="0"/>
      <dgm:spPr/>
    </dgm:pt>
    <dgm:pt modelId="{704DF817-7F6D-43B7-BFB5-BF1DC4182EDD}" type="pres">
      <dgm:prSet presAssocID="{D2AA585B-7D92-4B20-A55E-6D921F376E5A}" presName="Name17" presStyleLbl="parChTrans1D3" presStyleIdx="1" presStyleCnt="8"/>
      <dgm:spPr/>
      <dgm:t>
        <a:bodyPr/>
        <a:lstStyle/>
        <a:p>
          <a:endParaRPr lang="cs-CZ"/>
        </a:p>
      </dgm:t>
    </dgm:pt>
    <dgm:pt modelId="{F11377B7-562B-4B90-9FCC-63393C8E9B81}" type="pres">
      <dgm:prSet presAssocID="{FC56C215-CA8D-4F49-8C8B-1965403B66EC}" presName="hierRoot3" presStyleCnt="0"/>
      <dgm:spPr/>
    </dgm:pt>
    <dgm:pt modelId="{21096BE3-EA4B-48BC-99D9-B6EB23722DF1}" type="pres">
      <dgm:prSet presAssocID="{FC56C215-CA8D-4F49-8C8B-1965403B66EC}" presName="composite3" presStyleCnt="0"/>
      <dgm:spPr/>
    </dgm:pt>
    <dgm:pt modelId="{981563C7-BB15-4B30-9FCB-750D5BA12916}" type="pres">
      <dgm:prSet presAssocID="{FC56C215-CA8D-4F49-8C8B-1965403B66EC}" presName="background3" presStyleLbl="node3" presStyleIdx="1" presStyleCnt="8"/>
      <dgm:spPr/>
    </dgm:pt>
    <dgm:pt modelId="{066CE798-489D-46E3-9EAE-6D75899B52C9}" type="pres">
      <dgm:prSet presAssocID="{FC56C215-CA8D-4F49-8C8B-1965403B66EC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787799-18F0-46D8-944E-32E6B040D524}" type="pres">
      <dgm:prSet presAssocID="{FC56C215-CA8D-4F49-8C8B-1965403B66EC}" presName="hierChild4" presStyleCnt="0"/>
      <dgm:spPr/>
    </dgm:pt>
    <dgm:pt modelId="{4F5CAAF4-76A5-43D0-ABB2-9FBE05D02538}" type="pres">
      <dgm:prSet presAssocID="{87AA591B-8665-46F3-BBC9-24C09C4165C5}" presName="Name10" presStyleLbl="parChTrans1D2" presStyleIdx="1" presStyleCnt="4"/>
      <dgm:spPr/>
      <dgm:t>
        <a:bodyPr/>
        <a:lstStyle/>
        <a:p>
          <a:endParaRPr lang="cs-CZ"/>
        </a:p>
      </dgm:t>
    </dgm:pt>
    <dgm:pt modelId="{FF2DF21E-BE6E-451A-A773-7E138C7138BC}" type="pres">
      <dgm:prSet presAssocID="{FE571174-68FC-49E9-BF4C-B991C367C7DB}" presName="hierRoot2" presStyleCnt="0"/>
      <dgm:spPr/>
    </dgm:pt>
    <dgm:pt modelId="{A1FBCA70-F545-4E8D-AE2D-CF9792B3B32C}" type="pres">
      <dgm:prSet presAssocID="{FE571174-68FC-49E9-BF4C-B991C367C7DB}" presName="composite2" presStyleCnt="0"/>
      <dgm:spPr/>
    </dgm:pt>
    <dgm:pt modelId="{72DB2513-98AA-4478-89D3-E93D1771CF9B}" type="pres">
      <dgm:prSet presAssocID="{FE571174-68FC-49E9-BF4C-B991C367C7DB}" presName="background2" presStyleLbl="node2" presStyleIdx="1" presStyleCnt="4"/>
      <dgm:spPr/>
    </dgm:pt>
    <dgm:pt modelId="{A4D90784-1324-4BAB-8FB1-DAE545FB45C6}" type="pres">
      <dgm:prSet presAssocID="{FE571174-68FC-49E9-BF4C-B991C367C7D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7F5FA48-0135-4BDB-B788-13310526BD91}" type="pres">
      <dgm:prSet presAssocID="{FE571174-68FC-49E9-BF4C-B991C367C7DB}" presName="hierChild3" presStyleCnt="0"/>
      <dgm:spPr/>
    </dgm:pt>
    <dgm:pt modelId="{DDE8DE64-7B6A-49EA-97FB-0D564F278F24}" type="pres">
      <dgm:prSet presAssocID="{8AAAD073-7B0D-47DF-92AA-EC9AE68F223D}" presName="Name17" presStyleLbl="parChTrans1D3" presStyleIdx="2" presStyleCnt="8"/>
      <dgm:spPr/>
      <dgm:t>
        <a:bodyPr/>
        <a:lstStyle/>
        <a:p>
          <a:endParaRPr lang="cs-CZ"/>
        </a:p>
      </dgm:t>
    </dgm:pt>
    <dgm:pt modelId="{AA49281E-6DC5-4A30-B320-6E17A1FE300E}" type="pres">
      <dgm:prSet presAssocID="{00AD2742-6BAC-4C57-BE9F-4DA8D16B53C7}" presName="hierRoot3" presStyleCnt="0"/>
      <dgm:spPr/>
    </dgm:pt>
    <dgm:pt modelId="{C7AFDB0B-96EC-42DB-8733-CF8562D3F2A0}" type="pres">
      <dgm:prSet presAssocID="{00AD2742-6BAC-4C57-BE9F-4DA8D16B53C7}" presName="composite3" presStyleCnt="0"/>
      <dgm:spPr/>
    </dgm:pt>
    <dgm:pt modelId="{CABD1F22-0BFE-4315-BE17-75C6E92F27DC}" type="pres">
      <dgm:prSet presAssocID="{00AD2742-6BAC-4C57-BE9F-4DA8D16B53C7}" presName="background3" presStyleLbl="node3" presStyleIdx="2" presStyleCnt="8"/>
      <dgm:spPr/>
    </dgm:pt>
    <dgm:pt modelId="{4788F161-9590-4618-9926-FA79969DBF25}" type="pres">
      <dgm:prSet presAssocID="{00AD2742-6BAC-4C57-BE9F-4DA8D16B53C7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23CFC90-3543-49C9-A230-F8DCF71524FA}" type="pres">
      <dgm:prSet presAssocID="{00AD2742-6BAC-4C57-BE9F-4DA8D16B53C7}" presName="hierChild4" presStyleCnt="0"/>
      <dgm:spPr/>
    </dgm:pt>
    <dgm:pt modelId="{5450FAC4-724E-4B7C-A235-C55C8B4E1BF2}" type="pres">
      <dgm:prSet presAssocID="{3190B13A-7FDF-405A-BCF4-C6F9C08BC0EE}" presName="Name17" presStyleLbl="parChTrans1D3" presStyleIdx="3" presStyleCnt="8"/>
      <dgm:spPr/>
      <dgm:t>
        <a:bodyPr/>
        <a:lstStyle/>
        <a:p>
          <a:endParaRPr lang="cs-CZ"/>
        </a:p>
      </dgm:t>
    </dgm:pt>
    <dgm:pt modelId="{078355CC-FA11-4DD4-B26B-D45B03568863}" type="pres">
      <dgm:prSet presAssocID="{180ED370-C0D8-4DCC-A97C-5BFA3705F9E1}" presName="hierRoot3" presStyleCnt="0"/>
      <dgm:spPr/>
    </dgm:pt>
    <dgm:pt modelId="{FDD50158-943B-4FCC-A887-9749921E42A1}" type="pres">
      <dgm:prSet presAssocID="{180ED370-C0D8-4DCC-A97C-5BFA3705F9E1}" presName="composite3" presStyleCnt="0"/>
      <dgm:spPr/>
    </dgm:pt>
    <dgm:pt modelId="{DAD8B416-F919-433C-BE79-E19A136C74E8}" type="pres">
      <dgm:prSet presAssocID="{180ED370-C0D8-4DCC-A97C-5BFA3705F9E1}" presName="background3" presStyleLbl="node3" presStyleIdx="3" presStyleCnt="8"/>
      <dgm:spPr/>
    </dgm:pt>
    <dgm:pt modelId="{9F591C4D-0651-4981-9F27-A3372D76CB30}" type="pres">
      <dgm:prSet presAssocID="{180ED370-C0D8-4DCC-A97C-5BFA3705F9E1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E2083E-7749-4DE0-B769-2C13752C83EE}" type="pres">
      <dgm:prSet presAssocID="{180ED370-C0D8-4DCC-A97C-5BFA3705F9E1}" presName="hierChild4" presStyleCnt="0"/>
      <dgm:spPr/>
    </dgm:pt>
    <dgm:pt modelId="{E8B9089B-5942-4BE8-8A19-82E072C128EA}" type="pres">
      <dgm:prSet presAssocID="{4B3647BC-0A39-47F4-96E5-132D39F0FC8E}" presName="hierRoot1" presStyleCnt="0"/>
      <dgm:spPr/>
    </dgm:pt>
    <dgm:pt modelId="{1A550B0A-A07B-4ABD-9498-4CC01EFCF8EA}" type="pres">
      <dgm:prSet presAssocID="{4B3647BC-0A39-47F4-96E5-132D39F0FC8E}" presName="composite" presStyleCnt="0"/>
      <dgm:spPr/>
    </dgm:pt>
    <dgm:pt modelId="{080B12F6-A017-4FAB-AA8C-CDA280EE1AB3}" type="pres">
      <dgm:prSet presAssocID="{4B3647BC-0A39-47F4-96E5-132D39F0FC8E}" presName="background" presStyleLbl="node0" presStyleIdx="1" presStyleCnt="2"/>
      <dgm:spPr/>
    </dgm:pt>
    <dgm:pt modelId="{800EE8CC-FDB2-4B52-B0B8-972F1C0007F3}" type="pres">
      <dgm:prSet presAssocID="{4B3647BC-0A39-47F4-96E5-132D39F0FC8E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F8CBD91-7C2B-4B9B-A468-9BAF6244F6D2}" type="pres">
      <dgm:prSet presAssocID="{4B3647BC-0A39-47F4-96E5-132D39F0FC8E}" presName="hierChild2" presStyleCnt="0"/>
      <dgm:spPr/>
    </dgm:pt>
    <dgm:pt modelId="{BF428B77-1886-480C-964C-E78074B4D9D2}" type="pres">
      <dgm:prSet presAssocID="{44E42815-58A0-4FC8-9F15-0CF23E10E312}" presName="Name10" presStyleLbl="parChTrans1D2" presStyleIdx="2" presStyleCnt="4"/>
      <dgm:spPr/>
      <dgm:t>
        <a:bodyPr/>
        <a:lstStyle/>
        <a:p>
          <a:endParaRPr lang="cs-CZ"/>
        </a:p>
      </dgm:t>
    </dgm:pt>
    <dgm:pt modelId="{A8E8537D-A0CE-4369-A116-535D5B541C6B}" type="pres">
      <dgm:prSet presAssocID="{077D6A55-1A85-4104-9320-2428D1010ED3}" presName="hierRoot2" presStyleCnt="0"/>
      <dgm:spPr/>
    </dgm:pt>
    <dgm:pt modelId="{84637635-5704-4825-AC9F-44CF1A7F92E3}" type="pres">
      <dgm:prSet presAssocID="{077D6A55-1A85-4104-9320-2428D1010ED3}" presName="composite2" presStyleCnt="0"/>
      <dgm:spPr/>
    </dgm:pt>
    <dgm:pt modelId="{07C74215-6A16-49A1-91A9-C091BB976CF4}" type="pres">
      <dgm:prSet presAssocID="{077D6A55-1A85-4104-9320-2428D1010ED3}" presName="background2" presStyleLbl="node2" presStyleIdx="2" presStyleCnt="4"/>
      <dgm:spPr/>
    </dgm:pt>
    <dgm:pt modelId="{377B6D57-ED13-4804-A170-75AC29DEF858}" type="pres">
      <dgm:prSet presAssocID="{077D6A55-1A85-4104-9320-2428D1010ED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1DCB5C4-72AC-4876-8F55-294A3C666E97}" type="pres">
      <dgm:prSet presAssocID="{077D6A55-1A85-4104-9320-2428D1010ED3}" presName="hierChild3" presStyleCnt="0"/>
      <dgm:spPr/>
    </dgm:pt>
    <dgm:pt modelId="{2FC51BC2-F8EA-40C1-A75B-002DA66ED9CC}" type="pres">
      <dgm:prSet presAssocID="{E469AD39-1973-4160-BC32-7DCAE8B3E668}" presName="Name17" presStyleLbl="parChTrans1D3" presStyleIdx="4" presStyleCnt="8"/>
      <dgm:spPr/>
      <dgm:t>
        <a:bodyPr/>
        <a:lstStyle/>
        <a:p>
          <a:endParaRPr lang="cs-CZ"/>
        </a:p>
      </dgm:t>
    </dgm:pt>
    <dgm:pt modelId="{A36847D3-A026-4B20-81D5-A57AE12912D2}" type="pres">
      <dgm:prSet presAssocID="{6BFAEF99-ED40-462D-802F-F0F78532B435}" presName="hierRoot3" presStyleCnt="0"/>
      <dgm:spPr/>
    </dgm:pt>
    <dgm:pt modelId="{EF3C705B-8EBD-44C2-8366-48A96298848B}" type="pres">
      <dgm:prSet presAssocID="{6BFAEF99-ED40-462D-802F-F0F78532B435}" presName="composite3" presStyleCnt="0"/>
      <dgm:spPr/>
    </dgm:pt>
    <dgm:pt modelId="{9AD88682-3BA2-4A26-B23F-D8C4244F3F05}" type="pres">
      <dgm:prSet presAssocID="{6BFAEF99-ED40-462D-802F-F0F78532B435}" presName="background3" presStyleLbl="node3" presStyleIdx="4" presStyleCnt="8"/>
      <dgm:spPr/>
    </dgm:pt>
    <dgm:pt modelId="{A38198B3-E49E-46E8-A6C6-E84A7C6244AA}" type="pres">
      <dgm:prSet presAssocID="{6BFAEF99-ED40-462D-802F-F0F78532B435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3894622-734A-409A-891E-8929CA96657D}" type="pres">
      <dgm:prSet presAssocID="{6BFAEF99-ED40-462D-802F-F0F78532B435}" presName="hierChild4" presStyleCnt="0"/>
      <dgm:spPr/>
    </dgm:pt>
    <dgm:pt modelId="{7F340C9B-4EF8-43C2-94C5-8C000DA7FBCF}" type="pres">
      <dgm:prSet presAssocID="{DC4E0584-BABB-4C8E-BCF1-CFA54E772542}" presName="Name17" presStyleLbl="parChTrans1D3" presStyleIdx="5" presStyleCnt="8"/>
      <dgm:spPr/>
      <dgm:t>
        <a:bodyPr/>
        <a:lstStyle/>
        <a:p>
          <a:endParaRPr lang="cs-CZ"/>
        </a:p>
      </dgm:t>
    </dgm:pt>
    <dgm:pt modelId="{04E0E9F5-7ADC-413B-B4A1-BC7FD57915ED}" type="pres">
      <dgm:prSet presAssocID="{82C968A5-E247-4852-848C-A0806341130E}" presName="hierRoot3" presStyleCnt="0"/>
      <dgm:spPr/>
    </dgm:pt>
    <dgm:pt modelId="{C0FD0A57-351F-432B-A9FE-CC7B9E466B0C}" type="pres">
      <dgm:prSet presAssocID="{82C968A5-E247-4852-848C-A0806341130E}" presName="composite3" presStyleCnt="0"/>
      <dgm:spPr/>
    </dgm:pt>
    <dgm:pt modelId="{A51BCC6E-6B75-4192-8A14-6351F3270713}" type="pres">
      <dgm:prSet presAssocID="{82C968A5-E247-4852-848C-A0806341130E}" presName="background3" presStyleLbl="node3" presStyleIdx="5" presStyleCnt="8"/>
      <dgm:spPr/>
    </dgm:pt>
    <dgm:pt modelId="{4EFBEC1F-7A78-4181-A908-9F04D3557E2E}" type="pres">
      <dgm:prSet presAssocID="{82C968A5-E247-4852-848C-A0806341130E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92B5C72-E354-431D-9545-80FBE5CF9A36}" type="pres">
      <dgm:prSet presAssocID="{82C968A5-E247-4852-848C-A0806341130E}" presName="hierChild4" presStyleCnt="0"/>
      <dgm:spPr/>
    </dgm:pt>
    <dgm:pt modelId="{445C440D-8EB0-4096-86C9-4FE59B21B4D6}" type="pres">
      <dgm:prSet presAssocID="{24740084-2CD0-4615-88DA-72D820D8D14F}" presName="Name10" presStyleLbl="parChTrans1D2" presStyleIdx="3" presStyleCnt="4"/>
      <dgm:spPr/>
      <dgm:t>
        <a:bodyPr/>
        <a:lstStyle/>
        <a:p>
          <a:endParaRPr lang="cs-CZ"/>
        </a:p>
      </dgm:t>
    </dgm:pt>
    <dgm:pt modelId="{7A9B5FA8-40AE-46C0-ADF2-470D38096A23}" type="pres">
      <dgm:prSet presAssocID="{092C528D-AF6C-46B3-A8C4-312BD1D9892B}" presName="hierRoot2" presStyleCnt="0"/>
      <dgm:spPr/>
    </dgm:pt>
    <dgm:pt modelId="{54D3C004-8926-42FF-A185-645B1BE6FF1F}" type="pres">
      <dgm:prSet presAssocID="{092C528D-AF6C-46B3-A8C4-312BD1D9892B}" presName="composite2" presStyleCnt="0"/>
      <dgm:spPr/>
    </dgm:pt>
    <dgm:pt modelId="{0C480CEA-BA84-4416-B055-029AF9653AB4}" type="pres">
      <dgm:prSet presAssocID="{092C528D-AF6C-46B3-A8C4-312BD1D9892B}" presName="background2" presStyleLbl="node2" presStyleIdx="3" presStyleCnt="4"/>
      <dgm:spPr/>
    </dgm:pt>
    <dgm:pt modelId="{5278739C-6DBF-4EF1-8B1E-D5BF5929B089}" type="pres">
      <dgm:prSet presAssocID="{092C528D-AF6C-46B3-A8C4-312BD1D9892B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77AE75-7692-42CE-8943-0DA9BF826869}" type="pres">
      <dgm:prSet presAssocID="{092C528D-AF6C-46B3-A8C4-312BD1D9892B}" presName="hierChild3" presStyleCnt="0"/>
      <dgm:spPr/>
    </dgm:pt>
    <dgm:pt modelId="{110D0725-0507-49FD-96D2-CEA6AC15491E}" type="pres">
      <dgm:prSet presAssocID="{BBC6ED46-0462-47D4-918F-332DB7DA0F64}" presName="Name17" presStyleLbl="parChTrans1D3" presStyleIdx="6" presStyleCnt="8"/>
      <dgm:spPr/>
      <dgm:t>
        <a:bodyPr/>
        <a:lstStyle/>
        <a:p>
          <a:endParaRPr lang="cs-CZ"/>
        </a:p>
      </dgm:t>
    </dgm:pt>
    <dgm:pt modelId="{C0AB84C7-892C-41FE-999F-4AC97215DF6E}" type="pres">
      <dgm:prSet presAssocID="{A550E8FB-6B48-45BF-9F9D-36341FC40978}" presName="hierRoot3" presStyleCnt="0"/>
      <dgm:spPr/>
    </dgm:pt>
    <dgm:pt modelId="{2E079C80-7DBE-4142-BBBA-9DE9F7D9556D}" type="pres">
      <dgm:prSet presAssocID="{A550E8FB-6B48-45BF-9F9D-36341FC40978}" presName="composite3" presStyleCnt="0"/>
      <dgm:spPr/>
    </dgm:pt>
    <dgm:pt modelId="{8430A4CC-5F7D-414A-90A4-9448146D3D70}" type="pres">
      <dgm:prSet presAssocID="{A550E8FB-6B48-45BF-9F9D-36341FC40978}" presName="background3" presStyleLbl="node3" presStyleIdx="6" presStyleCnt="8"/>
      <dgm:spPr/>
    </dgm:pt>
    <dgm:pt modelId="{4ED07D74-0835-4351-B9DB-32CD8D46DC9C}" type="pres">
      <dgm:prSet presAssocID="{A550E8FB-6B48-45BF-9F9D-36341FC40978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7966F2-B2E9-4131-BC7E-8EDD9ED4183C}" type="pres">
      <dgm:prSet presAssocID="{A550E8FB-6B48-45BF-9F9D-36341FC40978}" presName="hierChild4" presStyleCnt="0"/>
      <dgm:spPr/>
    </dgm:pt>
    <dgm:pt modelId="{38F1C254-EB69-4CB0-8157-124A77F3FA2C}" type="pres">
      <dgm:prSet presAssocID="{4474F4C3-8751-4A61-BD53-9EDF497DCC31}" presName="Name17" presStyleLbl="parChTrans1D3" presStyleIdx="7" presStyleCnt="8"/>
      <dgm:spPr/>
      <dgm:t>
        <a:bodyPr/>
        <a:lstStyle/>
        <a:p>
          <a:endParaRPr lang="cs-CZ"/>
        </a:p>
      </dgm:t>
    </dgm:pt>
    <dgm:pt modelId="{53C5AAB6-3627-49DD-A91D-34795F8AA204}" type="pres">
      <dgm:prSet presAssocID="{74DFC26A-9099-43F2-A0FB-73C6E06B7BE1}" presName="hierRoot3" presStyleCnt="0"/>
      <dgm:spPr/>
    </dgm:pt>
    <dgm:pt modelId="{CAB76DC0-CB78-4F36-92B7-3DA12DF4901F}" type="pres">
      <dgm:prSet presAssocID="{74DFC26A-9099-43F2-A0FB-73C6E06B7BE1}" presName="composite3" presStyleCnt="0"/>
      <dgm:spPr/>
    </dgm:pt>
    <dgm:pt modelId="{486FAD00-F2C3-451C-9620-DA7E90073618}" type="pres">
      <dgm:prSet presAssocID="{74DFC26A-9099-43F2-A0FB-73C6E06B7BE1}" presName="background3" presStyleLbl="node3" presStyleIdx="7" presStyleCnt="8"/>
      <dgm:spPr/>
    </dgm:pt>
    <dgm:pt modelId="{B4DD0ED4-F2D1-4D74-87BF-FC840DF2B165}" type="pres">
      <dgm:prSet presAssocID="{74DFC26A-9099-43F2-A0FB-73C6E06B7BE1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B0C0581-2161-41CE-B13A-23F02F3A4EC1}" type="pres">
      <dgm:prSet presAssocID="{74DFC26A-9099-43F2-A0FB-73C6E06B7BE1}" presName="hierChild4" presStyleCnt="0"/>
      <dgm:spPr/>
    </dgm:pt>
  </dgm:ptLst>
  <dgm:cxnLst>
    <dgm:cxn modelId="{4BFA6B5B-35C8-43C8-A5C2-5C502A3047D0}" type="presOf" srcId="{87AA591B-8665-46F3-BBC9-24C09C4165C5}" destId="{4F5CAAF4-76A5-43D0-ABB2-9FBE05D02538}" srcOrd="0" destOrd="0" presId="urn:microsoft.com/office/officeart/2005/8/layout/hierarchy1"/>
    <dgm:cxn modelId="{1C6E02E2-A2D7-4A36-B61C-5EE77A373F1A}" srcId="{56ADFC17-50F8-462A-9942-6C5A0FABEAE9}" destId="{FC56C215-CA8D-4F49-8C8B-1965403B66EC}" srcOrd="1" destOrd="0" parTransId="{D2AA585B-7D92-4B20-A55E-6D921F376E5A}" sibTransId="{F867C6F2-8757-4663-8821-A0F11DB81373}"/>
    <dgm:cxn modelId="{5BE658D6-A609-4895-9AFB-6B6BE2507798}" type="presOf" srcId="{82C968A5-E247-4852-848C-A0806341130E}" destId="{4EFBEC1F-7A78-4181-A908-9F04D3557E2E}" srcOrd="0" destOrd="0" presId="urn:microsoft.com/office/officeart/2005/8/layout/hierarchy1"/>
    <dgm:cxn modelId="{D16ABCCB-E3F8-4A34-96E5-E41C38B511F0}" srcId="{FE571174-68FC-49E9-BF4C-B991C367C7DB}" destId="{00AD2742-6BAC-4C57-BE9F-4DA8D16B53C7}" srcOrd="0" destOrd="0" parTransId="{8AAAD073-7B0D-47DF-92AA-EC9AE68F223D}" sibTransId="{0DFCAE5E-EE91-47D8-BE9C-AEADB5CA6CD0}"/>
    <dgm:cxn modelId="{3ACD98C8-9557-4CAF-AF00-EA036DA3CA9E}" srcId="{0AC39563-04E1-4C99-805C-D8A2569CAFDB}" destId="{FE571174-68FC-49E9-BF4C-B991C367C7DB}" srcOrd="1" destOrd="0" parTransId="{87AA591B-8665-46F3-BBC9-24C09C4165C5}" sibTransId="{BEAE30D8-7DCF-44D4-BFFD-0E572DCC6EF5}"/>
    <dgm:cxn modelId="{B7B61F31-25A5-4C76-91AC-7385CFE91FF6}" srcId="{56ADFC17-50F8-462A-9942-6C5A0FABEAE9}" destId="{1EAA7CB5-FAE8-4F9B-BCB9-686A64EE851A}" srcOrd="0" destOrd="0" parTransId="{131A4003-8869-40AA-81CA-A8550A733F02}" sibTransId="{58A0023C-5821-4137-95EC-A4D29765A67B}"/>
    <dgm:cxn modelId="{0670294A-1DD9-4C74-AF3E-D5952C414411}" type="presOf" srcId="{DC4E0584-BABB-4C8E-BCF1-CFA54E772542}" destId="{7F340C9B-4EF8-43C2-94C5-8C000DA7FBCF}" srcOrd="0" destOrd="0" presId="urn:microsoft.com/office/officeart/2005/8/layout/hierarchy1"/>
    <dgm:cxn modelId="{4A8A38A0-AB26-4EBC-BCAC-BEAA8A1CB5F5}" srcId="{077D6A55-1A85-4104-9320-2428D1010ED3}" destId="{82C968A5-E247-4852-848C-A0806341130E}" srcOrd="1" destOrd="0" parTransId="{DC4E0584-BABB-4C8E-BCF1-CFA54E772542}" sibTransId="{8E284931-B70C-4057-9430-438213A6DE01}"/>
    <dgm:cxn modelId="{A483BAE0-1D46-45EC-A8F5-9B77167075DF}" type="presOf" srcId="{FE571174-68FC-49E9-BF4C-B991C367C7DB}" destId="{A4D90784-1324-4BAB-8FB1-DAE545FB45C6}" srcOrd="0" destOrd="0" presId="urn:microsoft.com/office/officeart/2005/8/layout/hierarchy1"/>
    <dgm:cxn modelId="{5DB3B3EA-4CFD-4D85-8DCE-3DFA539A8411}" type="presOf" srcId="{00AD2742-6BAC-4C57-BE9F-4DA8D16B53C7}" destId="{4788F161-9590-4618-9926-FA79969DBF25}" srcOrd="0" destOrd="0" presId="urn:microsoft.com/office/officeart/2005/8/layout/hierarchy1"/>
    <dgm:cxn modelId="{FB781B94-67D5-46CF-84ED-ABF553CD8EB6}" srcId="{0AC39563-04E1-4C99-805C-D8A2569CAFDB}" destId="{56ADFC17-50F8-462A-9942-6C5A0FABEAE9}" srcOrd="0" destOrd="0" parTransId="{4AE76320-2EAB-4B3B-8A11-7D083E09F3EE}" sibTransId="{77F5BBC2-C0AC-4A62-9333-8A64C7D68D28}"/>
    <dgm:cxn modelId="{D2016C27-7193-40EA-9CF1-8907DBA30686}" type="presOf" srcId="{0AC39563-04E1-4C99-805C-D8A2569CAFDB}" destId="{4A8EA0C3-7C16-42F3-83E2-79F80345F926}" srcOrd="0" destOrd="0" presId="urn:microsoft.com/office/officeart/2005/8/layout/hierarchy1"/>
    <dgm:cxn modelId="{13FD8C7E-C132-43B0-AF6F-D8C9C18764F7}" type="presOf" srcId="{3190B13A-7FDF-405A-BCF4-C6F9C08BC0EE}" destId="{5450FAC4-724E-4B7C-A235-C55C8B4E1BF2}" srcOrd="0" destOrd="0" presId="urn:microsoft.com/office/officeart/2005/8/layout/hierarchy1"/>
    <dgm:cxn modelId="{31214691-4CC8-452E-8CC2-A0C05CAE89F4}" type="presOf" srcId="{1EAA7CB5-FAE8-4F9B-BCB9-686A64EE851A}" destId="{025E2511-C438-4B44-90F6-B41EABA143B4}" srcOrd="0" destOrd="0" presId="urn:microsoft.com/office/officeart/2005/8/layout/hierarchy1"/>
    <dgm:cxn modelId="{D1D26682-7514-4E98-91E2-EBC66F7C38C8}" type="presOf" srcId="{180ED370-C0D8-4DCC-A97C-5BFA3705F9E1}" destId="{9F591C4D-0651-4981-9F27-A3372D76CB30}" srcOrd="0" destOrd="0" presId="urn:microsoft.com/office/officeart/2005/8/layout/hierarchy1"/>
    <dgm:cxn modelId="{85CE8E29-7D07-4FFE-83FD-1E629B3ACDF5}" type="presOf" srcId="{24740084-2CD0-4615-88DA-72D820D8D14F}" destId="{445C440D-8EB0-4096-86C9-4FE59B21B4D6}" srcOrd="0" destOrd="0" presId="urn:microsoft.com/office/officeart/2005/8/layout/hierarchy1"/>
    <dgm:cxn modelId="{2FD4553D-0A06-4268-8802-7847D685890C}" type="presOf" srcId="{131A4003-8869-40AA-81CA-A8550A733F02}" destId="{642CF207-16C2-4663-A816-3BC12C7D1DF8}" srcOrd="0" destOrd="0" presId="urn:microsoft.com/office/officeart/2005/8/layout/hierarchy1"/>
    <dgm:cxn modelId="{55A63407-F507-4FEB-A99C-104EF8CA0FE9}" type="presOf" srcId="{4AE76320-2EAB-4B3B-8A11-7D083E09F3EE}" destId="{30C71422-DF66-4179-A31F-DED6AF01F9ED}" srcOrd="0" destOrd="0" presId="urn:microsoft.com/office/officeart/2005/8/layout/hierarchy1"/>
    <dgm:cxn modelId="{29B31D64-A639-4A04-96D0-7282F7702EFF}" type="presOf" srcId="{6BFAEF99-ED40-462D-802F-F0F78532B435}" destId="{A38198B3-E49E-46E8-A6C6-E84A7C6244AA}" srcOrd="0" destOrd="0" presId="urn:microsoft.com/office/officeart/2005/8/layout/hierarchy1"/>
    <dgm:cxn modelId="{C489C35E-9C35-45A0-81E7-ED588621A3A6}" type="presOf" srcId="{077D6A55-1A85-4104-9320-2428D1010ED3}" destId="{377B6D57-ED13-4804-A170-75AC29DEF858}" srcOrd="0" destOrd="0" presId="urn:microsoft.com/office/officeart/2005/8/layout/hierarchy1"/>
    <dgm:cxn modelId="{698C5A85-3722-4B22-A684-D90D68328158}" srcId="{4B3647BC-0A39-47F4-96E5-132D39F0FC8E}" destId="{092C528D-AF6C-46B3-A8C4-312BD1D9892B}" srcOrd="1" destOrd="0" parTransId="{24740084-2CD0-4615-88DA-72D820D8D14F}" sibTransId="{C19DFB3F-5793-4DD2-98CE-4F9BD9B5EF47}"/>
    <dgm:cxn modelId="{C034A31A-E88E-43BF-BFF2-4F1C310F7107}" srcId="{4B3647BC-0A39-47F4-96E5-132D39F0FC8E}" destId="{077D6A55-1A85-4104-9320-2428D1010ED3}" srcOrd="0" destOrd="0" parTransId="{44E42815-58A0-4FC8-9F15-0CF23E10E312}" sibTransId="{B43AF94C-CCA5-4112-8AF1-AFC29E94F149}"/>
    <dgm:cxn modelId="{71A84384-672B-4C20-AC36-15AB532C189C}" srcId="{2F17C77A-5B2D-41A0-B4A1-1E92E09C8AE1}" destId="{4B3647BC-0A39-47F4-96E5-132D39F0FC8E}" srcOrd="1" destOrd="0" parTransId="{483F34BD-BC4F-4E9E-B4D9-641B02DE620B}" sibTransId="{0797BF28-2390-45BE-A858-14E074FD1AF3}"/>
    <dgm:cxn modelId="{4D74F910-5AC1-4EA3-9DCA-AF936F98ADEA}" type="presOf" srcId="{A550E8FB-6B48-45BF-9F9D-36341FC40978}" destId="{4ED07D74-0835-4351-B9DB-32CD8D46DC9C}" srcOrd="0" destOrd="0" presId="urn:microsoft.com/office/officeart/2005/8/layout/hierarchy1"/>
    <dgm:cxn modelId="{2F1AFDE4-9577-4538-AFBA-0C3B11B721E3}" srcId="{2F17C77A-5B2D-41A0-B4A1-1E92E09C8AE1}" destId="{0AC39563-04E1-4C99-805C-D8A2569CAFDB}" srcOrd="0" destOrd="0" parTransId="{E5E48068-6056-4447-9F21-F491A1E49F6F}" sibTransId="{8E079E2E-350B-427A-AB18-AEF3469045F3}"/>
    <dgm:cxn modelId="{9A4E2ADD-C23B-4362-9ADB-BC3AE2FCFBDE}" type="presOf" srcId="{E469AD39-1973-4160-BC32-7DCAE8B3E668}" destId="{2FC51BC2-F8EA-40C1-A75B-002DA66ED9CC}" srcOrd="0" destOrd="0" presId="urn:microsoft.com/office/officeart/2005/8/layout/hierarchy1"/>
    <dgm:cxn modelId="{C0E8D3F7-4ED1-4B58-891C-45E17E590991}" type="presOf" srcId="{D2AA585B-7D92-4B20-A55E-6D921F376E5A}" destId="{704DF817-7F6D-43B7-BFB5-BF1DC4182EDD}" srcOrd="0" destOrd="0" presId="urn:microsoft.com/office/officeart/2005/8/layout/hierarchy1"/>
    <dgm:cxn modelId="{92373E64-9474-4F77-9D15-58B93E607D94}" type="presOf" srcId="{2F17C77A-5B2D-41A0-B4A1-1E92E09C8AE1}" destId="{506E6DA9-F3E4-4836-B2BE-92F81D5EE1EC}" srcOrd="0" destOrd="0" presId="urn:microsoft.com/office/officeart/2005/8/layout/hierarchy1"/>
    <dgm:cxn modelId="{7372691E-567E-417F-8CA3-C7A169C0EE25}" type="presOf" srcId="{092C528D-AF6C-46B3-A8C4-312BD1D9892B}" destId="{5278739C-6DBF-4EF1-8B1E-D5BF5929B089}" srcOrd="0" destOrd="0" presId="urn:microsoft.com/office/officeart/2005/8/layout/hierarchy1"/>
    <dgm:cxn modelId="{732CE4BF-AFEA-44C4-8DCE-D3FE430CA81B}" type="presOf" srcId="{8AAAD073-7B0D-47DF-92AA-EC9AE68F223D}" destId="{DDE8DE64-7B6A-49EA-97FB-0D564F278F24}" srcOrd="0" destOrd="0" presId="urn:microsoft.com/office/officeart/2005/8/layout/hierarchy1"/>
    <dgm:cxn modelId="{FD6DF7BC-2A4C-4A24-AE79-5D4CAB769F6B}" type="presOf" srcId="{4B3647BC-0A39-47F4-96E5-132D39F0FC8E}" destId="{800EE8CC-FDB2-4B52-B0B8-972F1C0007F3}" srcOrd="0" destOrd="0" presId="urn:microsoft.com/office/officeart/2005/8/layout/hierarchy1"/>
    <dgm:cxn modelId="{69011CD6-3405-4438-8AB4-A83A3163AF02}" srcId="{092C528D-AF6C-46B3-A8C4-312BD1D9892B}" destId="{74DFC26A-9099-43F2-A0FB-73C6E06B7BE1}" srcOrd="1" destOrd="0" parTransId="{4474F4C3-8751-4A61-BD53-9EDF497DCC31}" sibTransId="{2B60D53F-0BED-415B-96D4-37C3D9C29D34}"/>
    <dgm:cxn modelId="{200B1E7D-0354-426A-A9C9-64C92BFE032A}" type="presOf" srcId="{BBC6ED46-0462-47D4-918F-332DB7DA0F64}" destId="{110D0725-0507-49FD-96D2-CEA6AC15491E}" srcOrd="0" destOrd="0" presId="urn:microsoft.com/office/officeart/2005/8/layout/hierarchy1"/>
    <dgm:cxn modelId="{DCAC833F-4C46-4A0D-AA69-F822337E993B}" type="presOf" srcId="{4474F4C3-8751-4A61-BD53-9EDF497DCC31}" destId="{38F1C254-EB69-4CB0-8157-124A77F3FA2C}" srcOrd="0" destOrd="0" presId="urn:microsoft.com/office/officeart/2005/8/layout/hierarchy1"/>
    <dgm:cxn modelId="{F6BA7BC6-B6B4-4F83-85EE-327AEAE60732}" type="presOf" srcId="{74DFC26A-9099-43F2-A0FB-73C6E06B7BE1}" destId="{B4DD0ED4-F2D1-4D74-87BF-FC840DF2B165}" srcOrd="0" destOrd="0" presId="urn:microsoft.com/office/officeart/2005/8/layout/hierarchy1"/>
    <dgm:cxn modelId="{350D65CA-2DCA-4C45-9C69-AFE88984983A}" type="presOf" srcId="{44E42815-58A0-4FC8-9F15-0CF23E10E312}" destId="{BF428B77-1886-480C-964C-E78074B4D9D2}" srcOrd="0" destOrd="0" presId="urn:microsoft.com/office/officeart/2005/8/layout/hierarchy1"/>
    <dgm:cxn modelId="{3B078C67-D0DA-4782-854F-E8858CB7CF92}" type="presOf" srcId="{56ADFC17-50F8-462A-9942-6C5A0FABEAE9}" destId="{068E388F-12D3-4F40-AA9E-13DFAAD0F88E}" srcOrd="0" destOrd="0" presId="urn:microsoft.com/office/officeart/2005/8/layout/hierarchy1"/>
    <dgm:cxn modelId="{BBC03E14-2D9E-44F6-A63A-F23042B972A5}" srcId="{092C528D-AF6C-46B3-A8C4-312BD1D9892B}" destId="{A550E8FB-6B48-45BF-9F9D-36341FC40978}" srcOrd="0" destOrd="0" parTransId="{BBC6ED46-0462-47D4-918F-332DB7DA0F64}" sibTransId="{1EF53DCA-1560-4172-BA42-6C6E681CD24C}"/>
    <dgm:cxn modelId="{96267EAB-4A2F-4A0C-9EF7-5817892FE844}" srcId="{077D6A55-1A85-4104-9320-2428D1010ED3}" destId="{6BFAEF99-ED40-462D-802F-F0F78532B435}" srcOrd="0" destOrd="0" parTransId="{E469AD39-1973-4160-BC32-7DCAE8B3E668}" sibTransId="{BADF5A9C-893F-4527-99AA-5FA677761E69}"/>
    <dgm:cxn modelId="{2209D122-1E31-4A22-A4E1-92974F5CF3F6}" type="presOf" srcId="{FC56C215-CA8D-4F49-8C8B-1965403B66EC}" destId="{066CE798-489D-46E3-9EAE-6D75899B52C9}" srcOrd="0" destOrd="0" presId="urn:microsoft.com/office/officeart/2005/8/layout/hierarchy1"/>
    <dgm:cxn modelId="{9EF9DB5E-CC52-42AE-B91A-77A93FE04FCF}" srcId="{FE571174-68FC-49E9-BF4C-B991C367C7DB}" destId="{180ED370-C0D8-4DCC-A97C-5BFA3705F9E1}" srcOrd="1" destOrd="0" parTransId="{3190B13A-7FDF-405A-BCF4-C6F9C08BC0EE}" sibTransId="{79EF189B-8E3B-4F1F-BF3E-A92715F1CFC8}"/>
    <dgm:cxn modelId="{3510ECCD-C366-4A66-9F08-476132943F7B}" type="presParOf" srcId="{506E6DA9-F3E4-4836-B2BE-92F81D5EE1EC}" destId="{4388B54D-DFAD-47B1-9AC2-19B197A16550}" srcOrd="0" destOrd="0" presId="urn:microsoft.com/office/officeart/2005/8/layout/hierarchy1"/>
    <dgm:cxn modelId="{BE8B5131-762B-4B85-88B3-FAEFF47A511A}" type="presParOf" srcId="{4388B54D-DFAD-47B1-9AC2-19B197A16550}" destId="{B93DF22A-C8EF-4D0E-956E-80D6E8A8A912}" srcOrd="0" destOrd="0" presId="urn:microsoft.com/office/officeart/2005/8/layout/hierarchy1"/>
    <dgm:cxn modelId="{7958F18D-7392-486C-8490-3D0A42E67EA7}" type="presParOf" srcId="{B93DF22A-C8EF-4D0E-956E-80D6E8A8A912}" destId="{047AB059-375D-4948-ABF1-373129CECE0C}" srcOrd="0" destOrd="0" presId="urn:microsoft.com/office/officeart/2005/8/layout/hierarchy1"/>
    <dgm:cxn modelId="{A1144795-C42B-43AA-B1AB-EAAA5F3EAC51}" type="presParOf" srcId="{B93DF22A-C8EF-4D0E-956E-80D6E8A8A912}" destId="{4A8EA0C3-7C16-42F3-83E2-79F80345F926}" srcOrd="1" destOrd="0" presId="urn:microsoft.com/office/officeart/2005/8/layout/hierarchy1"/>
    <dgm:cxn modelId="{2DCAAB95-571E-4239-A04F-DCE1F1C3D509}" type="presParOf" srcId="{4388B54D-DFAD-47B1-9AC2-19B197A16550}" destId="{2049363E-8D2E-4519-AA61-16FC980D56F7}" srcOrd="1" destOrd="0" presId="urn:microsoft.com/office/officeart/2005/8/layout/hierarchy1"/>
    <dgm:cxn modelId="{33B143DF-5CEB-4674-95DB-BEFD1A471094}" type="presParOf" srcId="{2049363E-8D2E-4519-AA61-16FC980D56F7}" destId="{30C71422-DF66-4179-A31F-DED6AF01F9ED}" srcOrd="0" destOrd="0" presId="urn:microsoft.com/office/officeart/2005/8/layout/hierarchy1"/>
    <dgm:cxn modelId="{E5B73B01-40A5-4278-AB15-29AC6C3AD1B7}" type="presParOf" srcId="{2049363E-8D2E-4519-AA61-16FC980D56F7}" destId="{65FC7C18-E7A7-4510-9E0B-5297A6B11DAF}" srcOrd="1" destOrd="0" presId="urn:microsoft.com/office/officeart/2005/8/layout/hierarchy1"/>
    <dgm:cxn modelId="{C03665C3-00DC-4BDB-90D7-F9E2EF2DB619}" type="presParOf" srcId="{65FC7C18-E7A7-4510-9E0B-5297A6B11DAF}" destId="{F822315E-208B-4E0F-80E5-81466BFF44E5}" srcOrd="0" destOrd="0" presId="urn:microsoft.com/office/officeart/2005/8/layout/hierarchy1"/>
    <dgm:cxn modelId="{28298E44-8A04-43C0-8B59-641CEB1990A2}" type="presParOf" srcId="{F822315E-208B-4E0F-80E5-81466BFF44E5}" destId="{B1799182-4F51-4615-BBC5-740191FDCBB1}" srcOrd="0" destOrd="0" presId="urn:microsoft.com/office/officeart/2005/8/layout/hierarchy1"/>
    <dgm:cxn modelId="{E71222DE-B19C-4D12-9005-1A97BA33787F}" type="presParOf" srcId="{F822315E-208B-4E0F-80E5-81466BFF44E5}" destId="{068E388F-12D3-4F40-AA9E-13DFAAD0F88E}" srcOrd="1" destOrd="0" presId="urn:microsoft.com/office/officeart/2005/8/layout/hierarchy1"/>
    <dgm:cxn modelId="{3C42CDA1-46FE-453E-AD0F-AF6E230FD96A}" type="presParOf" srcId="{65FC7C18-E7A7-4510-9E0B-5297A6B11DAF}" destId="{F0C6CD64-D7E5-4F85-B5B4-788730EBA4A3}" srcOrd="1" destOrd="0" presId="urn:microsoft.com/office/officeart/2005/8/layout/hierarchy1"/>
    <dgm:cxn modelId="{AC0811BC-995D-41AB-87F4-A31D84E477DB}" type="presParOf" srcId="{F0C6CD64-D7E5-4F85-B5B4-788730EBA4A3}" destId="{642CF207-16C2-4663-A816-3BC12C7D1DF8}" srcOrd="0" destOrd="0" presId="urn:microsoft.com/office/officeart/2005/8/layout/hierarchy1"/>
    <dgm:cxn modelId="{403E8592-2C8C-4991-92C3-A19246063F79}" type="presParOf" srcId="{F0C6CD64-D7E5-4F85-B5B4-788730EBA4A3}" destId="{0C04ECD9-C8FE-40C5-AC53-88130B3FB5DE}" srcOrd="1" destOrd="0" presId="urn:microsoft.com/office/officeart/2005/8/layout/hierarchy1"/>
    <dgm:cxn modelId="{96634D6F-9CD6-41AA-820C-1417E0AB2445}" type="presParOf" srcId="{0C04ECD9-C8FE-40C5-AC53-88130B3FB5DE}" destId="{82BAA73F-1B8F-49D1-A828-066D1239EE7B}" srcOrd="0" destOrd="0" presId="urn:microsoft.com/office/officeart/2005/8/layout/hierarchy1"/>
    <dgm:cxn modelId="{81D7966C-8F8C-4692-8947-6C8E4C1D6AEC}" type="presParOf" srcId="{82BAA73F-1B8F-49D1-A828-066D1239EE7B}" destId="{069D7C15-242F-476F-9D1E-D1EEDC5D6301}" srcOrd="0" destOrd="0" presId="urn:microsoft.com/office/officeart/2005/8/layout/hierarchy1"/>
    <dgm:cxn modelId="{6CB13483-F2E3-4B1B-9502-F6EF2221D537}" type="presParOf" srcId="{82BAA73F-1B8F-49D1-A828-066D1239EE7B}" destId="{025E2511-C438-4B44-90F6-B41EABA143B4}" srcOrd="1" destOrd="0" presId="urn:microsoft.com/office/officeart/2005/8/layout/hierarchy1"/>
    <dgm:cxn modelId="{3C40674D-D527-4CE7-AC0B-EC5C77DF58A7}" type="presParOf" srcId="{0C04ECD9-C8FE-40C5-AC53-88130B3FB5DE}" destId="{2EEFD116-D835-4B07-8530-9EB31915AF28}" srcOrd="1" destOrd="0" presId="urn:microsoft.com/office/officeart/2005/8/layout/hierarchy1"/>
    <dgm:cxn modelId="{49A1D63D-F3F0-4753-B611-1B2DED6F23DF}" type="presParOf" srcId="{F0C6CD64-D7E5-4F85-B5B4-788730EBA4A3}" destId="{704DF817-7F6D-43B7-BFB5-BF1DC4182EDD}" srcOrd="2" destOrd="0" presId="urn:microsoft.com/office/officeart/2005/8/layout/hierarchy1"/>
    <dgm:cxn modelId="{A30D6066-590A-4C7E-919B-3B0E514BA6E2}" type="presParOf" srcId="{F0C6CD64-D7E5-4F85-B5B4-788730EBA4A3}" destId="{F11377B7-562B-4B90-9FCC-63393C8E9B81}" srcOrd="3" destOrd="0" presId="urn:microsoft.com/office/officeart/2005/8/layout/hierarchy1"/>
    <dgm:cxn modelId="{93BB8E2E-0B74-4BF8-B8B7-84334B098669}" type="presParOf" srcId="{F11377B7-562B-4B90-9FCC-63393C8E9B81}" destId="{21096BE3-EA4B-48BC-99D9-B6EB23722DF1}" srcOrd="0" destOrd="0" presId="urn:microsoft.com/office/officeart/2005/8/layout/hierarchy1"/>
    <dgm:cxn modelId="{621B8153-2193-4309-AF24-24E4F2407D85}" type="presParOf" srcId="{21096BE3-EA4B-48BC-99D9-B6EB23722DF1}" destId="{981563C7-BB15-4B30-9FCB-750D5BA12916}" srcOrd="0" destOrd="0" presId="urn:microsoft.com/office/officeart/2005/8/layout/hierarchy1"/>
    <dgm:cxn modelId="{6FBBC230-1100-4106-A3A3-F8D50A62A3F7}" type="presParOf" srcId="{21096BE3-EA4B-48BC-99D9-B6EB23722DF1}" destId="{066CE798-489D-46E3-9EAE-6D75899B52C9}" srcOrd="1" destOrd="0" presId="urn:microsoft.com/office/officeart/2005/8/layout/hierarchy1"/>
    <dgm:cxn modelId="{399E7261-3171-4787-85FF-113AAD70C800}" type="presParOf" srcId="{F11377B7-562B-4B90-9FCC-63393C8E9B81}" destId="{CA787799-18F0-46D8-944E-32E6B040D524}" srcOrd="1" destOrd="0" presId="urn:microsoft.com/office/officeart/2005/8/layout/hierarchy1"/>
    <dgm:cxn modelId="{A597AD36-6808-4F79-8769-2D4CB2EFF79A}" type="presParOf" srcId="{2049363E-8D2E-4519-AA61-16FC980D56F7}" destId="{4F5CAAF4-76A5-43D0-ABB2-9FBE05D02538}" srcOrd="2" destOrd="0" presId="urn:microsoft.com/office/officeart/2005/8/layout/hierarchy1"/>
    <dgm:cxn modelId="{772C35C2-C339-4EC8-B40D-FE0AE569077A}" type="presParOf" srcId="{2049363E-8D2E-4519-AA61-16FC980D56F7}" destId="{FF2DF21E-BE6E-451A-A773-7E138C7138BC}" srcOrd="3" destOrd="0" presId="urn:microsoft.com/office/officeart/2005/8/layout/hierarchy1"/>
    <dgm:cxn modelId="{579D82E2-32D1-4D03-8835-6255611DEE44}" type="presParOf" srcId="{FF2DF21E-BE6E-451A-A773-7E138C7138BC}" destId="{A1FBCA70-F545-4E8D-AE2D-CF9792B3B32C}" srcOrd="0" destOrd="0" presId="urn:microsoft.com/office/officeart/2005/8/layout/hierarchy1"/>
    <dgm:cxn modelId="{94A2D308-D4EE-4DD8-96F6-CE76E0CD9F07}" type="presParOf" srcId="{A1FBCA70-F545-4E8D-AE2D-CF9792B3B32C}" destId="{72DB2513-98AA-4478-89D3-E93D1771CF9B}" srcOrd="0" destOrd="0" presId="urn:microsoft.com/office/officeart/2005/8/layout/hierarchy1"/>
    <dgm:cxn modelId="{88CE648C-774C-4FAD-8132-A1D6170BAACE}" type="presParOf" srcId="{A1FBCA70-F545-4E8D-AE2D-CF9792B3B32C}" destId="{A4D90784-1324-4BAB-8FB1-DAE545FB45C6}" srcOrd="1" destOrd="0" presId="urn:microsoft.com/office/officeart/2005/8/layout/hierarchy1"/>
    <dgm:cxn modelId="{A94FC678-87B5-4827-8BC1-626A11C52091}" type="presParOf" srcId="{FF2DF21E-BE6E-451A-A773-7E138C7138BC}" destId="{57F5FA48-0135-4BDB-B788-13310526BD91}" srcOrd="1" destOrd="0" presId="urn:microsoft.com/office/officeart/2005/8/layout/hierarchy1"/>
    <dgm:cxn modelId="{E9EB350B-DC5A-48A0-B629-80FF8689292D}" type="presParOf" srcId="{57F5FA48-0135-4BDB-B788-13310526BD91}" destId="{DDE8DE64-7B6A-49EA-97FB-0D564F278F24}" srcOrd="0" destOrd="0" presId="urn:microsoft.com/office/officeart/2005/8/layout/hierarchy1"/>
    <dgm:cxn modelId="{206727A8-94E1-481B-8862-957E8CDF14AF}" type="presParOf" srcId="{57F5FA48-0135-4BDB-B788-13310526BD91}" destId="{AA49281E-6DC5-4A30-B320-6E17A1FE300E}" srcOrd="1" destOrd="0" presId="urn:microsoft.com/office/officeart/2005/8/layout/hierarchy1"/>
    <dgm:cxn modelId="{BDE7F8CF-964F-45A0-AD57-7AA39B2BC0D7}" type="presParOf" srcId="{AA49281E-6DC5-4A30-B320-6E17A1FE300E}" destId="{C7AFDB0B-96EC-42DB-8733-CF8562D3F2A0}" srcOrd="0" destOrd="0" presId="urn:microsoft.com/office/officeart/2005/8/layout/hierarchy1"/>
    <dgm:cxn modelId="{A9588272-90DC-4F33-98BB-0331C6B11CFC}" type="presParOf" srcId="{C7AFDB0B-96EC-42DB-8733-CF8562D3F2A0}" destId="{CABD1F22-0BFE-4315-BE17-75C6E92F27DC}" srcOrd="0" destOrd="0" presId="urn:microsoft.com/office/officeart/2005/8/layout/hierarchy1"/>
    <dgm:cxn modelId="{417F8CD8-6F4C-4A1F-B354-2F4AB74F8571}" type="presParOf" srcId="{C7AFDB0B-96EC-42DB-8733-CF8562D3F2A0}" destId="{4788F161-9590-4618-9926-FA79969DBF25}" srcOrd="1" destOrd="0" presId="urn:microsoft.com/office/officeart/2005/8/layout/hierarchy1"/>
    <dgm:cxn modelId="{DD5227D2-1361-42B0-A19A-1DB508F984C3}" type="presParOf" srcId="{AA49281E-6DC5-4A30-B320-6E17A1FE300E}" destId="{723CFC90-3543-49C9-A230-F8DCF71524FA}" srcOrd="1" destOrd="0" presId="urn:microsoft.com/office/officeart/2005/8/layout/hierarchy1"/>
    <dgm:cxn modelId="{C202ADED-0938-4140-B7D2-0EE7D4E428A8}" type="presParOf" srcId="{57F5FA48-0135-4BDB-B788-13310526BD91}" destId="{5450FAC4-724E-4B7C-A235-C55C8B4E1BF2}" srcOrd="2" destOrd="0" presId="urn:microsoft.com/office/officeart/2005/8/layout/hierarchy1"/>
    <dgm:cxn modelId="{749AEB93-449E-4889-8B5B-1CE577DEDA8E}" type="presParOf" srcId="{57F5FA48-0135-4BDB-B788-13310526BD91}" destId="{078355CC-FA11-4DD4-B26B-D45B03568863}" srcOrd="3" destOrd="0" presId="urn:microsoft.com/office/officeart/2005/8/layout/hierarchy1"/>
    <dgm:cxn modelId="{E6197FBE-EE4C-43D7-892B-55A8D2218602}" type="presParOf" srcId="{078355CC-FA11-4DD4-B26B-D45B03568863}" destId="{FDD50158-943B-4FCC-A887-9749921E42A1}" srcOrd="0" destOrd="0" presId="urn:microsoft.com/office/officeart/2005/8/layout/hierarchy1"/>
    <dgm:cxn modelId="{EC4444CC-1DFC-4F7E-9B79-3F7979B394E2}" type="presParOf" srcId="{FDD50158-943B-4FCC-A887-9749921E42A1}" destId="{DAD8B416-F919-433C-BE79-E19A136C74E8}" srcOrd="0" destOrd="0" presId="urn:microsoft.com/office/officeart/2005/8/layout/hierarchy1"/>
    <dgm:cxn modelId="{5B8485E8-52C9-471D-9117-235F75D540C7}" type="presParOf" srcId="{FDD50158-943B-4FCC-A887-9749921E42A1}" destId="{9F591C4D-0651-4981-9F27-A3372D76CB30}" srcOrd="1" destOrd="0" presId="urn:microsoft.com/office/officeart/2005/8/layout/hierarchy1"/>
    <dgm:cxn modelId="{8A47F209-BB7E-4393-A704-12D49D35DD4C}" type="presParOf" srcId="{078355CC-FA11-4DD4-B26B-D45B03568863}" destId="{60E2083E-7749-4DE0-B769-2C13752C83EE}" srcOrd="1" destOrd="0" presId="urn:microsoft.com/office/officeart/2005/8/layout/hierarchy1"/>
    <dgm:cxn modelId="{ADB6E931-C9CF-49E5-A44E-1598198480DA}" type="presParOf" srcId="{506E6DA9-F3E4-4836-B2BE-92F81D5EE1EC}" destId="{E8B9089B-5942-4BE8-8A19-82E072C128EA}" srcOrd="1" destOrd="0" presId="urn:microsoft.com/office/officeart/2005/8/layout/hierarchy1"/>
    <dgm:cxn modelId="{CB039B9A-9767-4198-A2EE-97EF52061873}" type="presParOf" srcId="{E8B9089B-5942-4BE8-8A19-82E072C128EA}" destId="{1A550B0A-A07B-4ABD-9498-4CC01EFCF8EA}" srcOrd="0" destOrd="0" presId="urn:microsoft.com/office/officeart/2005/8/layout/hierarchy1"/>
    <dgm:cxn modelId="{820D4B77-4F1F-4BF0-9CC2-D8B954558C0D}" type="presParOf" srcId="{1A550B0A-A07B-4ABD-9498-4CC01EFCF8EA}" destId="{080B12F6-A017-4FAB-AA8C-CDA280EE1AB3}" srcOrd="0" destOrd="0" presId="urn:microsoft.com/office/officeart/2005/8/layout/hierarchy1"/>
    <dgm:cxn modelId="{78F0CC8E-7453-4E13-942B-649FBE2AAD0E}" type="presParOf" srcId="{1A550B0A-A07B-4ABD-9498-4CC01EFCF8EA}" destId="{800EE8CC-FDB2-4B52-B0B8-972F1C0007F3}" srcOrd="1" destOrd="0" presId="urn:microsoft.com/office/officeart/2005/8/layout/hierarchy1"/>
    <dgm:cxn modelId="{0ACA62ED-9CC6-48B0-B454-D4012DE67DC8}" type="presParOf" srcId="{E8B9089B-5942-4BE8-8A19-82E072C128EA}" destId="{CF8CBD91-7C2B-4B9B-A468-9BAF6244F6D2}" srcOrd="1" destOrd="0" presId="urn:microsoft.com/office/officeart/2005/8/layout/hierarchy1"/>
    <dgm:cxn modelId="{E39D633D-CD38-4A48-A973-D12B36165262}" type="presParOf" srcId="{CF8CBD91-7C2B-4B9B-A468-9BAF6244F6D2}" destId="{BF428B77-1886-480C-964C-E78074B4D9D2}" srcOrd="0" destOrd="0" presId="urn:microsoft.com/office/officeart/2005/8/layout/hierarchy1"/>
    <dgm:cxn modelId="{CDAD24A2-4B70-4367-AE05-D3AF3EDFD900}" type="presParOf" srcId="{CF8CBD91-7C2B-4B9B-A468-9BAF6244F6D2}" destId="{A8E8537D-A0CE-4369-A116-535D5B541C6B}" srcOrd="1" destOrd="0" presId="urn:microsoft.com/office/officeart/2005/8/layout/hierarchy1"/>
    <dgm:cxn modelId="{35940DDB-F845-48CD-B821-9FFFA86578FA}" type="presParOf" srcId="{A8E8537D-A0CE-4369-A116-535D5B541C6B}" destId="{84637635-5704-4825-AC9F-44CF1A7F92E3}" srcOrd="0" destOrd="0" presId="urn:microsoft.com/office/officeart/2005/8/layout/hierarchy1"/>
    <dgm:cxn modelId="{BDF1A3C4-1AC9-4175-A4FA-274C5407741C}" type="presParOf" srcId="{84637635-5704-4825-AC9F-44CF1A7F92E3}" destId="{07C74215-6A16-49A1-91A9-C091BB976CF4}" srcOrd="0" destOrd="0" presId="urn:microsoft.com/office/officeart/2005/8/layout/hierarchy1"/>
    <dgm:cxn modelId="{3C4B9C06-2762-4441-AB14-1AE272E9BD12}" type="presParOf" srcId="{84637635-5704-4825-AC9F-44CF1A7F92E3}" destId="{377B6D57-ED13-4804-A170-75AC29DEF858}" srcOrd="1" destOrd="0" presId="urn:microsoft.com/office/officeart/2005/8/layout/hierarchy1"/>
    <dgm:cxn modelId="{F1FBA715-9F29-4E83-BFA8-61C23CA40495}" type="presParOf" srcId="{A8E8537D-A0CE-4369-A116-535D5B541C6B}" destId="{C1DCB5C4-72AC-4876-8F55-294A3C666E97}" srcOrd="1" destOrd="0" presId="urn:microsoft.com/office/officeart/2005/8/layout/hierarchy1"/>
    <dgm:cxn modelId="{A303816A-D870-4AB5-848D-EE1A517841F7}" type="presParOf" srcId="{C1DCB5C4-72AC-4876-8F55-294A3C666E97}" destId="{2FC51BC2-F8EA-40C1-A75B-002DA66ED9CC}" srcOrd="0" destOrd="0" presId="urn:microsoft.com/office/officeart/2005/8/layout/hierarchy1"/>
    <dgm:cxn modelId="{7F55122B-1E9D-45A4-9253-B745740893D4}" type="presParOf" srcId="{C1DCB5C4-72AC-4876-8F55-294A3C666E97}" destId="{A36847D3-A026-4B20-81D5-A57AE12912D2}" srcOrd="1" destOrd="0" presId="urn:microsoft.com/office/officeart/2005/8/layout/hierarchy1"/>
    <dgm:cxn modelId="{6B562426-A5A3-46A2-BAFC-BBDAB4DD59DD}" type="presParOf" srcId="{A36847D3-A026-4B20-81D5-A57AE12912D2}" destId="{EF3C705B-8EBD-44C2-8366-48A96298848B}" srcOrd="0" destOrd="0" presId="urn:microsoft.com/office/officeart/2005/8/layout/hierarchy1"/>
    <dgm:cxn modelId="{CC880515-6778-4945-BAB5-E138FD2FB22D}" type="presParOf" srcId="{EF3C705B-8EBD-44C2-8366-48A96298848B}" destId="{9AD88682-3BA2-4A26-B23F-D8C4244F3F05}" srcOrd="0" destOrd="0" presId="urn:microsoft.com/office/officeart/2005/8/layout/hierarchy1"/>
    <dgm:cxn modelId="{876EAF8B-F020-4DDF-A5AB-E263DF409A2A}" type="presParOf" srcId="{EF3C705B-8EBD-44C2-8366-48A96298848B}" destId="{A38198B3-E49E-46E8-A6C6-E84A7C6244AA}" srcOrd="1" destOrd="0" presId="urn:microsoft.com/office/officeart/2005/8/layout/hierarchy1"/>
    <dgm:cxn modelId="{0F8177FB-F0FC-4F50-AE6E-D87C25B6CB5E}" type="presParOf" srcId="{A36847D3-A026-4B20-81D5-A57AE12912D2}" destId="{23894622-734A-409A-891E-8929CA96657D}" srcOrd="1" destOrd="0" presId="urn:microsoft.com/office/officeart/2005/8/layout/hierarchy1"/>
    <dgm:cxn modelId="{377BB4BB-2DC0-4B17-AA2B-C0988AE06E44}" type="presParOf" srcId="{C1DCB5C4-72AC-4876-8F55-294A3C666E97}" destId="{7F340C9B-4EF8-43C2-94C5-8C000DA7FBCF}" srcOrd="2" destOrd="0" presId="urn:microsoft.com/office/officeart/2005/8/layout/hierarchy1"/>
    <dgm:cxn modelId="{EFD09028-931F-4387-B94E-A304784EDC3F}" type="presParOf" srcId="{C1DCB5C4-72AC-4876-8F55-294A3C666E97}" destId="{04E0E9F5-7ADC-413B-B4A1-BC7FD57915ED}" srcOrd="3" destOrd="0" presId="urn:microsoft.com/office/officeart/2005/8/layout/hierarchy1"/>
    <dgm:cxn modelId="{9FBA264B-B3E9-425A-BF12-7E81B305C686}" type="presParOf" srcId="{04E0E9F5-7ADC-413B-B4A1-BC7FD57915ED}" destId="{C0FD0A57-351F-432B-A9FE-CC7B9E466B0C}" srcOrd="0" destOrd="0" presId="urn:microsoft.com/office/officeart/2005/8/layout/hierarchy1"/>
    <dgm:cxn modelId="{5FCDA02E-DCA0-4CFE-8DBC-A83C46377245}" type="presParOf" srcId="{C0FD0A57-351F-432B-A9FE-CC7B9E466B0C}" destId="{A51BCC6E-6B75-4192-8A14-6351F3270713}" srcOrd="0" destOrd="0" presId="urn:microsoft.com/office/officeart/2005/8/layout/hierarchy1"/>
    <dgm:cxn modelId="{CF9961C2-E809-4C95-A5ED-DDA2F29C2EFA}" type="presParOf" srcId="{C0FD0A57-351F-432B-A9FE-CC7B9E466B0C}" destId="{4EFBEC1F-7A78-4181-A908-9F04D3557E2E}" srcOrd="1" destOrd="0" presId="urn:microsoft.com/office/officeart/2005/8/layout/hierarchy1"/>
    <dgm:cxn modelId="{4CA4E987-D0E3-427F-ACBD-795294E13C51}" type="presParOf" srcId="{04E0E9F5-7ADC-413B-B4A1-BC7FD57915ED}" destId="{292B5C72-E354-431D-9545-80FBE5CF9A36}" srcOrd="1" destOrd="0" presId="urn:microsoft.com/office/officeart/2005/8/layout/hierarchy1"/>
    <dgm:cxn modelId="{337FBEA4-D6FE-440D-BBC6-5E5168F440BA}" type="presParOf" srcId="{CF8CBD91-7C2B-4B9B-A468-9BAF6244F6D2}" destId="{445C440D-8EB0-4096-86C9-4FE59B21B4D6}" srcOrd="2" destOrd="0" presId="urn:microsoft.com/office/officeart/2005/8/layout/hierarchy1"/>
    <dgm:cxn modelId="{B73425FF-1514-4400-8A8B-CAE570D536CE}" type="presParOf" srcId="{CF8CBD91-7C2B-4B9B-A468-9BAF6244F6D2}" destId="{7A9B5FA8-40AE-46C0-ADF2-470D38096A23}" srcOrd="3" destOrd="0" presId="urn:microsoft.com/office/officeart/2005/8/layout/hierarchy1"/>
    <dgm:cxn modelId="{F4BBC7F1-21CA-4CEB-A89A-48EDCC5BBCB1}" type="presParOf" srcId="{7A9B5FA8-40AE-46C0-ADF2-470D38096A23}" destId="{54D3C004-8926-42FF-A185-645B1BE6FF1F}" srcOrd="0" destOrd="0" presId="urn:microsoft.com/office/officeart/2005/8/layout/hierarchy1"/>
    <dgm:cxn modelId="{3DEFDA59-5241-489B-B7F6-EE911896BB14}" type="presParOf" srcId="{54D3C004-8926-42FF-A185-645B1BE6FF1F}" destId="{0C480CEA-BA84-4416-B055-029AF9653AB4}" srcOrd="0" destOrd="0" presId="urn:microsoft.com/office/officeart/2005/8/layout/hierarchy1"/>
    <dgm:cxn modelId="{DA374687-BDC2-46D4-8BC7-AA6F9AF3E4CA}" type="presParOf" srcId="{54D3C004-8926-42FF-A185-645B1BE6FF1F}" destId="{5278739C-6DBF-4EF1-8B1E-D5BF5929B089}" srcOrd="1" destOrd="0" presId="urn:microsoft.com/office/officeart/2005/8/layout/hierarchy1"/>
    <dgm:cxn modelId="{113DDFDC-B371-40B4-A170-8C3C90D62E11}" type="presParOf" srcId="{7A9B5FA8-40AE-46C0-ADF2-470D38096A23}" destId="{3977AE75-7692-42CE-8943-0DA9BF826869}" srcOrd="1" destOrd="0" presId="urn:microsoft.com/office/officeart/2005/8/layout/hierarchy1"/>
    <dgm:cxn modelId="{E693B929-2C94-4282-9275-D6BBB502D1D9}" type="presParOf" srcId="{3977AE75-7692-42CE-8943-0DA9BF826869}" destId="{110D0725-0507-49FD-96D2-CEA6AC15491E}" srcOrd="0" destOrd="0" presId="urn:microsoft.com/office/officeart/2005/8/layout/hierarchy1"/>
    <dgm:cxn modelId="{1E33E0F1-CB47-4A44-B8D0-11EF2909FA77}" type="presParOf" srcId="{3977AE75-7692-42CE-8943-0DA9BF826869}" destId="{C0AB84C7-892C-41FE-999F-4AC97215DF6E}" srcOrd="1" destOrd="0" presId="urn:microsoft.com/office/officeart/2005/8/layout/hierarchy1"/>
    <dgm:cxn modelId="{BD3E0081-22F7-4843-B43C-42E503A655A0}" type="presParOf" srcId="{C0AB84C7-892C-41FE-999F-4AC97215DF6E}" destId="{2E079C80-7DBE-4142-BBBA-9DE9F7D9556D}" srcOrd="0" destOrd="0" presId="urn:microsoft.com/office/officeart/2005/8/layout/hierarchy1"/>
    <dgm:cxn modelId="{9ED230AA-3800-4E4C-AA81-BCEA2293F255}" type="presParOf" srcId="{2E079C80-7DBE-4142-BBBA-9DE9F7D9556D}" destId="{8430A4CC-5F7D-414A-90A4-9448146D3D70}" srcOrd="0" destOrd="0" presId="urn:microsoft.com/office/officeart/2005/8/layout/hierarchy1"/>
    <dgm:cxn modelId="{6AA1DD14-F9D2-43FD-BB70-B5056677494B}" type="presParOf" srcId="{2E079C80-7DBE-4142-BBBA-9DE9F7D9556D}" destId="{4ED07D74-0835-4351-B9DB-32CD8D46DC9C}" srcOrd="1" destOrd="0" presId="urn:microsoft.com/office/officeart/2005/8/layout/hierarchy1"/>
    <dgm:cxn modelId="{0F71FD85-BB0E-4D94-BA23-613901A8C66A}" type="presParOf" srcId="{C0AB84C7-892C-41FE-999F-4AC97215DF6E}" destId="{597966F2-B2E9-4131-BC7E-8EDD9ED4183C}" srcOrd="1" destOrd="0" presId="urn:microsoft.com/office/officeart/2005/8/layout/hierarchy1"/>
    <dgm:cxn modelId="{AF0FA3A0-8103-4F31-954D-C3B1946475ED}" type="presParOf" srcId="{3977AE75-7692-42CE-8943-0DA9BF826869}" destId="{38F1C254-EB69-4CB0-8157-124A77F3FA2C}" srcOrd="2" destOrd="0" presId="urn:microsoft.com/office/officeart/2005/8/layout/hierarchy1"/>
    <dgm:cxn modelId="{77A565DD-6F7A-4B1A-BE8E-151A5EE19E08}" type="presParOf" srcId="{3977AE75-7692-42CE-8943-0DA9BF826869}" destId="{53C5AAB6-3627-49DD-A91D-34795F8AA204}" srcOrd="3" destOrd="0" presId="urn:microsoft.com/office/officeart/2005/8/layout/hierarchy1"/>
    <dgm:cxn modelId="{97E958D6-B482-4E24-9FB5-42149FB6B9EF}" type="presParOf" srcId="{53C5AAB6-3627-49DD-A91D-34795F8AA204}" destId="{CAB76DC0-CB78-4F36-92B7-3DA12DF4901F}" srcOrd="0" destOrd="0" presId="urn:microsoft.com/office/officeart/2005/8/layout/hierarchy1"/>
    <dgm:cxn modelId="{208DB8B9-641B-4935-B037-55C037F93164}" type="presParOf" srcId="{CAB76DC0-CB78-4F36-92B7-3DA12DF4901F}" destId="{486FAD00-F2C3-451C-9620-DA7E90073618}" srcOrd="0" destOrd="0" presId="urn:microsoft.com/office/officeart/2005/8/layout/hierarchy1"/>
    <dgm:cxn modelId="{0FFD7EB4-08B1-4623-BD66-712A8AF179D3}" type="presParOf" srcId="{CAB76DC0-CB78-4F36-92B7-3DA12DF4901F}" destId="{B4DD0ED4-F2D1-4D74-87BF-FC840DF2B165}" srcOrd="1" destOrd="0" presId="urn:microsoft.com/office/officeart/2005/8/layout/hierarchy1"/>
    <dgm:cxn modelId="{43971A1E-E66A-4E63-9BCF-4FCBE8F2C2DF}" type="presParOf" srcId="{53C5AAB6-3627-49DD-A91D-34795F8AA204}" destId="{DB0C0581-2161-41CE-B13A-23F02F3A4EC1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17C77A-5B2D-41A0-B4A1-1E92E09C8AE1}" type="doc">
      <dgm:prSet loTypeId="urn:microsoft.com/office/officeart/2005/8/layout/hierarchy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AC39563-04E1-4C99-805C-D8A2569CAFDB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dirty="0" smtClean="0"/>
            <a:t>  </a:t>
          </a:r>
          <a:endParaRPr lang="cs-CZ" dirty="0"/>
        </a:p>
      </dgm:t>
    </dgm:pt>
    <dgm:pt modelId="{E5E48068-6056-4447-9F21-F491A1E49F6F}" type="parTrans" cxnId="{2F1AFDE4-9577-4538-AFBA-0C3B11B721E3}">
      <dgm:prSet/>
      <dgm:spPr/>
      <dgm:t>
        <a:bodyPr/>
        <a:lstStyle/>
        <a:p>
          <a:endParaRPr lang="cs-CZ"/>
        </a:p>
      </dgm:t>
    </dgm:pt>
    <dgm:pt modelId="{8E079E2E-350B-427A-AB18-AEF3469045F3}" type="sibTrans" cxnId="{2F1AFDE4-9577-4538-AFBA-0C3B11B721E3}">
      <dgm:prSet/>
      <dgm:spPr/>
      <dgm:t>
        <a:bodyPr/>
        <a:lstStyle/>
        <a:p>
          <a:endParaRPr lang="cs-CZ"/>
        </a:p>
      </dgm:t>
    </dgm:pt>
    <dgm:pt modelId="{56ADFC17-50F8-462A-9942-6C5A0FABEAE9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4AE76320-2EAB-4B3B-8A11-7D083E09F3EE}" type="parTrans" cxnId="{FB781B94-67D5-46CF-84ED-ABF553CD8EB6}">
      <dgm:prSet/>
      <dgm:spPr/>
      <dgm:t>
        <a:bodyPr/>
        <a:lstStyle/>
        <a:p>
          <a:endParaRPr lang="cs-CZ"/>
        </a:p>
      </dgm:t>
    </dgm:pt>
    <dgm:pt modelId="{77F5BBC2-C0AC-4A62-9333-8A64C7D68D28}" type="sibTrans" cxnId="{FB781B94-67D5-46CF-84ED-ABF553CD8EB6}">
      <dgm:prSet/>
      <dgm:spPr/>
      <dgm:t>
        <a:bodyPr/>
        <a:lstStyle/>
        <a:p>
          <a:endParaRPr lang="cs-CZ"/>
        </a:p>
      </dgm:t>
    </dgm:pt>
    <dgm:pt modelId="{FE571174-68FC-49E9-BF4C-B991C367C7DB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87AA591B-8665-46F3-BBC9-24C09C4165C5}" type="parTrans" cxnId="{3ACD98C8-9557-4CAF-AF00-EA036DA3CA9E}">
      <dgm:prSet/>
      <dgm:spPr/>
      <dgm:t>
        <a:bodyPr/>
        <a:lstStyle/>
        <a:p>
          <a:endParaRPr lang="cs-CZ"/>
        </a:p>
      </dgm:t>
    </dgm:pt>
    <dgm:pt modelId="{BEAE30D8-7DCF-44D4-BFFD-0E572DCC6EF5}" type="sibTrans" cxnId="{3ACD98C8-9557-4CAF-AF00-EA036DA3CA9E}">
      <dgm:prSet/>
      <dgm:spPr/>
      <dgm:t>
        <a:bodyPr/>
        <a:lstStyle/>
        <a:p>
          <a:endParaRPr lang="cs-CZ"/>
        </a:p>
      </dgm:t>
    </dgm:pt>
    <dgm:pt modelId="{4B3647BC-0A39-47F4-96E5-132D39F0FC8E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483F34BD-BC4F-4E9E-B4D9-641B02DE620B}" type="parTrans" cxnId="{71A84384-672B-4C20-AC36-15AB532C189C}">
      <dgm:prSet/>
      <dgm:spPr/>
      <dgm:t>
        <a:bodyPr/>
        <a:lstStyle/>
        <a:p>
          <a:endParaRPr lang="cs-CZ"/>
        </a:p>
      </dgm:t>
    </dgm:pt>
    <dgm:pt modelId="{0797BF28-2390-45BE-A858-14E074FD1AF3}" type="sibTrans" cxnId="{71A84384-672B-4C20-AC36-15AB532C189C}">
      <dgm:prSet/>
      <dgm:spPr/>
      <dgm:t>
        <a:bodyPr/>
        <a:lstStyle/>
        <a:p>
          <a:endParaRPr lang="cs-CZ"/>
        </a:p>
      </dgm:t>
    </dgm:pt>
    <dgm:pt modelId="{077D6A55-1A85-4104-9320-2428D1010ED3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44E42815-58A0-4FC8-9F15-0CF23E10E312}" type="parTrans" cxnId="{C034A31A-E88E-43BF-BFF2-4F1C310F7107}">
      <dgm:prSet/>
      <dgm:spPr/>
      <dgm:t>
        <a:bodyPr/>
        <a:lstStyle/>
        <a:p>
          <a:endParaRPr lang="cs-CZ"/>
        </a:p>
      </dgm:t>
    </dgm:pt>
    <dgm:pt modelId="{B43AF94C-CCA5-4112-8AF1-AFC29E94F149}" type="sibTrans" cxnId="{C034A31A-E88E-43BF-BFF2-4F1C310F7107}">
      <dgm:prSet/>
      <dgm:spPr/>
      <dgm:t>
        <a:bodyPr/>
        <a:lstStyle/>
        <a:p>
          <a:endParaRPr lang="cs-CZ"/>
        </a:p>
      </dgm:t>
    </dgm:pt>
    <dgm:pt modelId="{74DFC26A-9099-43F2-A0FB-73C6E06B7BE1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cs-CZ" dirty="0" smtClean="0"/>
            <a:t>52</a:t>
          </a:r>
          <a:endParaRPr lang="cs-CZ" dirty="0"/>
        </a:p>
      </dgm:t>
    </dgm:pt>
    <dgm:pt modelId="{4474F4C3-8751-4A61-BD53-9EDF497DCC31}" type="parTrans" cxnId="{69011CD6-3405-4438-8AB4-A83A3163AF02}">
      <dgm:prSet/>
      <dgm:spPr/>
      <dgm:t>
        <a:bodyPr/>
        <a:lstStyle/>
        <a:p>
          <a:endParaRPr lang="cs-CZ"/>
        </a:p>
      </dgm:t>
    </dgm:pt>
    <dgm:pt modelId="{2B60D53F-0BED-415B-96D4-37C3D9C29D34}" type="sibTrans" cxnId="{69011CD6-3405-4438-8AB4-A83A3163AF02}">
      <dgm:prSet/>
      <dgm:spPr/>
      <dgm:t>
        <a:bodyPr/>
        <a:lstStyle/>
        <a:p>
          <a:endParaRPr lang="cs-CZ"/>
        </a:p>
      </dgm:t>
    </dgm:pt>
    <dgm:pt modelId="{FC56C215-CA8D-4F49-8C8B-1965403B66EC}">
      <dgm:prSet phldrT="[Text]"/>
      <dgm:spPr>
        <a:solidFill>
          <a:schemeClr val="bg1">
            <a:lumMod val="75000"/>
            <a:lumOff val="25000"/>
            <a:alpha val="90000"/>
          </a:schemeClr>
        </a:solidFill>
      </dgm:spPr>
      <dgm:t>
        <a:bodyPr/>
        <a:lstStyle/>
        <a:p>
          <a:r>
            <a:rPr lang="cs-CZ" dirty="0" smtClean="0"/>
            <a:t>25</a:t>
          </a:r>
          <a:endParaRPr lang="cs-CZ" dirty="0"/>
        </a:p>
      </dgm:t>
    </dgm:pt>
    <dgm:pt modelId="{D2AA585B-7D92-4B20-A55E-6D921F376E5A}" type="parTrans" cxnId="{1C6E02E2-A2D7-4A36-B61C-5EE77A373F1A}">
      <dgm:prSet/>
      <dgm:spPr/>
      <dgm:t>
        <a:bodyPr/>
        <a:lstStyle/>
        <a:p>
          <a:endParaRPr lang="cs-CZ"/>
        </a:p>
      </dgm:t>
    </dgm:pt>
    <dgm:pt modelId="{F867C6F2-8757-4663-8821-A0F11DB81373}" type="sibTrans" cxnId="{1C6E02E2-A2D7-4A36-B61C-5EE77A373F1A}">
      <dgm:prSet/>
      <dgm:spPr/>
      <dgm:t>
        <a:bodyPr/>
        <a:lstStyle/>
        <a:p>
          <a:endParaRPr lang="cs-CZ"/>
        </a:p>
      </dgm:t>
    </dgm:pt>
    <dgm:pt modelId="{1EAA7CB5-FAE8-4F9B-BCB9-686A64EE851A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131A4003-8869-40AA-81CA-A8550A733F02}" type="parTrans" cxnId="{B7B61F31-25A5-4C76-91AC-7385CFE91FF6}">
      <dgm:prSet/>
      <dgm:spPr/>
      <dgm:t>
        <a:bodyPr/>
        <a:lstStyle/>
        <a:p>
          <a:endParaRPr lang="cs-CZ"/>
        </a:p>
      </dgm:t>
    </dgm:pt>
    <dgm:pt modelId="{58A0023C-5821-4137-95EC-A4D29765A67B}" type="sibTrans" cxnId="{B7B61F31-25A5-4C76-91AC-7385CFE91FF6}">
      <dgm:prSet/>
      <dgm:spPr/>
      <dgm:t>
        <a:bodyPr/>
        <a:lstStyle/>
        <a:p>
          <a:endParaRPr lang="cs-CZ"/>
        </a:p>
      </dgm:t>
    </dgm:pt>
    <dgm:pt modelId="{180ED370-C0D8-4DCC-A97C-5BFA3705F9E1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cs-CZ" dirty="0" smtClean="0"/>
            <a:t>52</a:t>
          </a:r>
          <a:endParaRPr lang="cs-CZ" dirty="0"/>
        </a:p>
      </dgm:t>
    </dgm:pt>
    <dgm:pt modelId="{3190B13A-7FDF-405A-BCF4-C6F9C08BC0EE}" type="parTrans" cxnId="{9EF9DB5E-CC52-42AE-B91A-77A93FE04FCF}">
      <dgm:prSet/>
      <dgm:spPr/>
      <dgm:t>
        <a:bodyPr/>
        <a:lstStyle/>
        <a:p>
          <a:endParaRPr lang="cs-CZ"/>
        </a:p>
      </dgm:t>
    </dgm:pt>
    <dgm:pt modelId="{79EF189B-8E3B-4F1F-BF3E-A92715F1CFC8}" type="sibTrans" cxnId="{9EF9DB5E-CC52-42AE-B91A-77A93FE04FCF}">
      <dgm:prSet/>
      <dgm:spPr/>
      <dgm:t>
        <a:bodyPr/>
        <a:lstStyle/>
        <a:p>
          <a:endParaRPr lang="cs-CZ"/>
        </a:p>
      </dgm:t>
    </dgm:pt>
    <dgm:pt modelId="{00AD2742-6BAC-4C57-BE9F-4DA8D16B53C7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cs-CZ" dirty="0" smtClean="0"/>
            <a:t>78</a:t>
          </a:r>
          <a:endParaRPr lang="cs-CZ" dirty="0"/>
        </a:p>
      </dgm:t>
    </dgm:pt>
    <dgm:pt modelId="{8AAAD073-7B0D-47DF-92AA-EC9AE68F223D}" type="parTrans" cxnId="{D16ABCCB-E3F8-4A34-96E5-E41C38B511F0}">
      <dgm:prSet/>
      <dgm:spPr/>
      <dgm:t>
        <a:bodyPr/>
        <a:lstStyle/>
        <a:p>
          <a:endParaRPr lang="cs-CZ"/>
        </a:p>
      </dgm:t>
    </dgm:pt>
    <dgm:pt modelId="{0DFCAE5E-EE91-47D8-BE9C-AEADB5CA6CD0}" type="sibTrans" cxnId="{D16ABCCB-E3F8-4A34-96E5-E41C38B511F0}">
      <dgm:prSet/>
      <dgm:spPr/>
      <dgm:t>
        <a:bodyPr/>
        <a:lstStyle/>
        <a:p>
          <a:endParaRPr lang="cs-CZ"/>
        </a:p>
      </dgm:t>
    </dgm:pt>
    <dgm:pt modelId="{82C968A5-E247-4852-848C-A0806341130E}">
      <dgm:prSet phldrT="[Text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13</a:t>
          </a:r>
          <a:endParaRPr lang="cs-CZ" dirty="0"/>
        </a:p>
      </dgm:t>
    </dgm:pt>
    <dgm:pt modelId="{DC4E0584-BABB-4C8E-BCF1-CFA54E772542}" type="parTrans" cxnId="{4A8A38A0-AB26-4EBC-BCAC-BEAA8A1CB5F5}">
      <dgm:prSet/>
      <dgm:spPr/>
      <dgm:t>
        <a:bodyPr/>
        <a:lstStyle/>
        <a:p>
          <a:endParaRPr lang="cs-CZ"/>
        </a:p>
      </dgm:t>
    </dgm:pt>
    <dgm:pt modelId="{8E284931-B70C-4057-9430-438213A6DE01}" type="sibTrans" cxnId="{4A8A38A0-AB26-4EBC-BCAC-BEAA8A1CB5F5}">
      <dgm:prSet/>
      <dgm:spPr/>
      <dgm:t>
        <a:bodyPr/>
        <a:lstStyle/>
        <a:p>
          <a:endParaRPr lang="cs-CZ"/>
        </a:p>
      </dgm:t>
    </dgm:pt>
    <dgm:pt modelId="{6BFAEF99-ED40-462D-802F-F0F78532B435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63</a:t>
          </a:r>
          <a:endParaRPr lang="cs-CZ" dirty="0"/>
        </a:p>
      </dgm:t>
    </dgm:pt>
    <dgm:pt modelId="{E469AD39-1973-4160-BC32-7DCAE8B3E668}" type="parTrans" cxnId="{96267EAB-4A2F-4A0C-9EF7-5817892FE844}">
      <dgm:prSet/>
      <dgm:spPr/>
      <dgm:t>
        <a:bodyPr/>
        <a:lstStyle/>
        <a:p>
          <a:endParaRPr lang="cs-CZ"/>
        </a:p>
      </dgm:t>
    </dgm:pt>
    <dgm:pt modelId="{BADF5A9C-893F-4527-99AA-5FA677761E69}" type="sibTrans" cxnId="{96267EAB-4A2F-4A0C-9EF7-5817892FE844}">
      <dgm:prSet/>
      <dgm:spPr/>
      <dgm:t>
        <a:bodyPr/>
        <a:lstStyle/>
        <a:p>
          <a:endParaRPr lang="cs-CZ"/>
        </a:p>
      </dgm:t>
    </dgm:pt>
    <dgm:pt modelId="{092C528D-AF6C-46B3-A8C4-312BD1D9892B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cs-CZ" dirty="0"/>
        </a:p>
      </dgm:t>
    </dgm:pt>
    <dgm:pt modelId="{24740084-2CD0-4615-88DA-72D820D8D14F}" type="parTrans" cxnId="{698C5A85-3722-4B22-A684-D90D68328158}">
      <dgm:prSet/>
      <dgm:spPr/>
      <dgm:t>
        <a:bodyPr/>
        <a:lstStyle/>
        <a:p>
          <a:endParaRPr lang="cs-CZ"/>
        </a:p>
      </dgm:t>
    </dgm:pt>
    <dgm:pt modelId="{C19DFB3F-5793-4DD2-98CE-4F9BD9B5EF47}" type="sibTrans" cxnId="{698C5A85-3722-4B22-A684-D90D68328158}">
      <dgm:prSet/>
      <dgm:spPr/>
      <dgm:t>
        <a:bodyPr/>
        <a:lstStyle/>
        <a:p>
          <a:endParaRPr lang="cs-CZ"/>
        </a:p>
      </dgm:t>
    </dgm:pt>
    <dgm:pt modelId="{A550E8FB-6B48-45BF-9F9D-36341FC40978}">
      <dgm:prSet phldrT="[Text]"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r>
            <a:rPr lang="cs-CZ" dirty="0" smtClean="0"/>
            <a:t>24</a:t>
          </a:r>
          <a:endParaRPr lang="cs-CZ" dirty="0"/>
        </a:p>
      </dgm:t>
    </dgm:pt>
    <dgm:pt modelId="{BBC6ED46-0462-47D4-918F-332DB7DA0F64}" type="parTrans" cxnId="{BBC03E14-2D9E-44F6-A63A-F23042B972A5}">
      <dgm:prSet/>
      <dgm:spPr/>
      <dgm:t>
        <a:bodyPr/>
        <a:lstStyle/>
        <a:p>
          <a:endParaRPr lang="cs-CZ"/>
        </a:p>
      </dgm:t>
    </dgm:pt>
    <dgm:pt modelId="{1EF53DCA-1560-4172-BA42-6C6E681CD24C}" type="sibTrans" cxnId="{BBC03E14-2D9E-44F6-A63A-F23042B972A5}">
      <dgm:prSet/>
      <dgm:spPr/>
      <dgm:t>
        <a:bodyPr/>
        <a:lstStyle/>
        <a:p>
          <a:endParaRPr lang="cs-CZ"/>
        </a:p>
      </dgm:t>
    </dgm:pt>
    <dgm:pt modelId="{506E6DA9-F3E4-4836-B2BE-92F81D5EE1EC}" type="pres">
      <dgm:prSet presAssocID="{2F17C77A-5B2D-41A0-B4A1-1E92E09C8A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388B54D-DFAD-47B1-9AC2-19B197A16550}" type="pres">
      <dgm:prSet presAssocID="{0AC39563-04E1-4C99-805C-D8A2569CAFDB}" presName="hierRoot1" presStyleCnt="0"/>
      <dgm:spPr/>
    </dgm:pt>
    <dgm:pt modelId="{B93DF22A-C8EF-4D0E-956E-80D6E8A8A912}" type="pres">
      <dgm:prSet presAssocID="{0AC39563-04E1-4C99-805C-D8A2569CAFDB}" presName="composite" presStyleCnt="0"/>
      <dgm:spPr/>
    </dgm:pt>
    <dgm:pt modelId="{047AB059-375D-4948-ABF1-373129CECE0C}" type="pres">
      <dgm:prSet presAssocID="{0AC39563-04E1-4C99-805C-D8A2569CAFDB}" presName="background" presStyleLbl="node0" presStyleIdx="0" presStyleCnt="2"/>
      <dgm:spPr/>
    </dgm:pt>
    <dgm:pt modelId="{4A8EA0C3-7C16-42F3-83E2-79F80345F926}" type="pres">
      <dgm:prSet presAssocID="{0AC39563-04E1-4C99-805C-D8A2569CAFDB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049363E-8D2E-4519-AA61-16FC980D56F7}" type="pres">
      <dgm:prSet presAssocID="{0AC39563-04E1-4C99-805C-D8A2569CAFDB}" presName="hierChild2" presStyleCnt="0"/>
      <dgm:spPr/>
    </dgm:pt>
    <dgm:pt modelId="{0657BF73-CB0B-4EB3-BCFC-3E4A05DA8F58}" type="pres">
      <dgm:prSet presAssocID="{4AE76320-2EAB-4B3B-8A11-7D083E09F3EE}" presName="Name10" presStyleLbl="parChTrans1D2" presStyleIdx="0" presStyleCnt="4"/>
      <dgm:spPr/>
      <dgm:t>
        <a:bodyPr/>
        <a:lstStyle/>
        <a:p>
          <a:endParaRPr lang="cs-CZ"/>
        </a:p>
      </dgm:t>
    </dgm:pt>
    <dgm:pt modelId="{FFAD918F-0047-460B-ADC4-C5370FEDBAE3}" type="pres">
      <dgm:prSet presAssocID="{56ADFC17-50F8-462A-9942-6C5A0FABEAE9}" presName="hierRoot2" presStyleCnt="0"/>
      <dgm:spPr/>
    </dgm:pt>
    <dgm:pt modelId="{E368D700-5071-4E4B-A7F4-82B03549B3B9}" type="pres">
      <dgm:prSet presAssocID="{56ADFC17-50F8-462A-9942-6C5A0FABEAE9}" presName="composite2" presStyleCnt="0"/>
      <dgm:spPr/>
    </dgm:pt>
    <dgm:pt modelId="{5803E030-1770-459A-8E2E-68BFBAB6D03F}" type="pres">
      <dgm:prSet presAssocID="{56ADFC17-50F8-462A-9942-6C5A0FABEAE9}" presName="background2" presStyleLbl="node2" presStyleIdx="0" presStyleCnt="4"/>
      <dgm:spPr/>
    </dgm:pt>
    <dgm:pt modelId="{16349D6A-488E-4D5A-9CC4-3299FC3E8F20}" type="pres">
      <dgm:prSet presAssocID="{56ADFC17-50F8-462A-9942-6C5A0FABEAE9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9B3E5B-7314-4D30-9E88-5ACDC4F45786}" type="pres">
      <dgm:prSet presAssocID="{56ADFC17-50F8-462A-9942-6C5A0FABEAE9}" presName="hierChild3" presStyleCnt="0"/>
      <dgm:spPr/>
    </dgm:pt>
    <dgm:pt modelId="{D72362AD-60E6-467C-9FDC-9944D1099345}" type="pres">
      <dgm:prSet presAssocID="{131A4003-8869-40AA-81CA-A8550A733F02}" presName="Name17" presStyleLbl="parChTrans1D3" presStyleIdx="0" presStyleCnt="8"/>
      <dgm:spPr/>
      <dgm:t>
        <a:bodyPr/>
        <a:lstStyle/>
        <a:p>
          <a:endParaRPr lang="cs-CZ"/>
        </a:p>
      </dgm:t>
    </dgm:pt>
    <dgm:pt modelId="{7C980AB8-1B33-4F97-A719-25AFED5DC5AD}" type="pres">
      <dgm:prSet presAssocID="{1EAA7CB5-FAE8-4F9B-BCB9-686A64EE851A}" presName="hierRoot3" presStyleCnt="0"/>
      <dgm:spPr/>
    </dgm:pt>
    <dgm:pt modelId="{777FA520-C6C9-4251-BBD7-375F8F930FE5}" type="pres">
      <dgm:prSet presAssocID="{1EAA7CB5-FAE8-4F9B-BCB9-686A64EE851A}" presName="composite3" presStyleCnt="0"/>
      <dgm:spPr/>
    </dgm:pt>
    <dgm:pt modelId="{6C4BCA85-A960-4E65-90DF-37C6D6CDC2E4}" type="pres">
      <dgm:prSet presAssocID="{1EAA7CB5-FAE8-4F9B-BCB9-686A64EE851A}" presName="background3" presStyleLbl="node3" presStyleIdx="0" presStyleCnt="8"/>
      <dgm:spPr/>
    </dgm:pt>
    <dgm:pt modelId="{D62EFC84-1505-4181-812E-8F84B495B88F}" type="pres">
      <dgm:prSet presAssocID="{1EAA7CB5-FAE8-4F9B-BCB9-686A64EE851A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24D6D6-D753-487B-AA95-AD0CFF95FF61}" type="pres">
      <dgm:prSet presAssocID="{1EAA7CB5-FAE8-4F9B-BCB9-686A64EE851A}" presName="hierChild4" presStyleCnt="0"/>
      <dgm:spPr/>
    </dgm:pt>
    <dgm:pt modelId="{DB42464B-6D60-40E6-AF93-80BC6410A2A8}" type="pres">
      <dgm:prSet presAssocID="{D2AA585B-7D92-4B20-A55E-6D921F376E5A}" presName="Name17" presStyleLbl="parChTrans1D3" presStyleIdx="1" presStyleCnt="8"/>
      <dgm:spPr/>
      <dgm:t>
        <a:bodyPr/>
        <a:lstStyle/>
        <a:p>
          <a:endParaRPr lang="cs-CZ"/>
        </a:p>
      </dgm:t>
    </dgm:pt>
    <dgm:pt modelId="{57CF3DDF-6E3F-4E59-A2BB-D5766D608A25}" type="pres">
      <dgm:prSet presAssocID="{FC56C215-CA8D-4F49-8C8B-1965403B66EC}" presName="hierRoot3" presStyleCnt="0"/>
      <dgm:spPr/>
    </dgm:pt>
    <dgm:pt modelId="{F98A6CFE-6F1F-4349-B627-EAE621AF73EE}" type="pres">
      <dgm:prSet presAssocID="{FC56C215-CA8D-4F49-8C8B-1965403B66EC}" presName="composite3" presStyleCnt="0"/>
      <dgm:spPr/>
    </dgm:pt>
    <dgm:pt modelId="{AA91650E-8CEF-4C72-A772-5D2707F2089B}" type="pres">
      <dgm:prSet presAssocID="{FC56C215-CA8D-4F49-8C8B-1965403B66EC}" presName="background3" presStyleLbl="node3" presStyleIdx="1" presStyleCnt="8"/>
      <dgm:spPr/>
    </dgm:pt>
    <dgm:pt modelId="{962304F6-9F52-48EB-A2A4-F3FD78370593}" type="pres">
      <dgm:prSet presAssocID="{FC56C215-CA8D-4F49-8C8B-1965403B66EC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A1863B-DB37-481A-81B0-A144D0A9AAC5}" type="pres">
      <dgm:prSet presAssocID="{FC56C215-CA8D-4F49-8C8B-1965403B66EC}" presName="hierChild4" presStyleCnt="0"/>
      <dgm:spPr/>
    </dgm:pt>
    <dgm:pt modelId="{963625FE-74E1-47AC-B401-8A12521733F8}" type="pres">
      <dgm:prSet presAssocID="{87AA591B-8665-46F3-BBC9-24C09C4165C5}" presName="Name10" presStyleLbl="parChTrans1D2" presStyleIdx="1" presStyleCnt="4"/>
      <dgm:spPr/>
      <dgm:t>
        <a:bodyPr/>
        <a:lstStyle/>
        <a:p>
          <a:endParaRPr lang="cs-CZ"/>
        </a:p>
      </dgm:t>
    </dgm:pt>
    <dgm:pt modelId="{7E067157-C2E7-48B3-8043-A6C46421D8D5}" type="pres">
      <dgm:prSet presAssocID="{FE571174-68FC-49E9-BF4C-B991C367C7DB}" presName="hierRoot2" presStyleCnt="0"/>
      <dgm:spPr/>
    </dgm:pt>
    <dgm:pt modelId="{42AA8E6A-6478-40F1-9C82-1D10B66D5BF1}" type="pres">
      <dgm:prSet presAssocID="{FE571174-68FC-49E9-BF4C-B991C367C7DB}" presName="composite2" presStyleCnt="0"/>
      <dgm:spPr/>
    </dgm:pt>
    <dgm:pt modelId="{B1543CE2-1046-4BA1-982C-8254ACB0EE5C}" type="pres">
      <dgm:prSet presAssocID="{FE571174-68FC-49E9-BF4C-B991C367C7DB}" presName="background2" presStyleLbl="node2" presStyleIdx="1" presStyleCnt="4"/>
      <dgm:spPr/>
    </dgm:pt>
    <dgm:pt modelId="{580854F8-FDAC-4B98-8A9E-1615283A0A43}" type="pres">
      <dgm:prSet presAssocID="{FE571174-68FC-49E9-BF4C-B991C367C7D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ABF390-4A3B-47AB-884D-D4560F77701E}" type="pres">
      <dgm:prSet presAssocID="{FE571174-68FC-49E9-BF4C-B991C367C7DB}" presName="hierChild3" presStyleCnt="0"/>
      <dgm:spPr/>
    </dgm:pt>
    <dgm:pt modelId="{64DF5A5F-6B8E-435A-A179-65D382A48CA5}" type="pres">
      <dgm:prSet presAssocID="{8AAAD073-7B0D-47DF-92AA-EC9AE68F223D}" presName="Name17" presStyleLbl="parChTrans1D3" presStyleIdx="2" presStyleCnt="8"/>
      <dgm:spPr/>
      <dgm:t>
        <a:bodyPr/>
        <a:lstStyle/>
        <a:p>
          <a:endParaRPr lang="cs-CZ"/>
        </a:p>
      </dgm:t>
    </dgm:pt>
    <dgm:pt modelId="{E45DD6FE-9782-41B4-A969-4CA66A259F4F}" type="pres">
      <dgm:prSet presAssocID="{00AD2742-6BAC-4C57-BE9F-4DA8D16B53C7}" presName="hierRoot3" presStyleCnt="0"/>
      <dgm:spPr/>
    </dgm:pt>
    <dgm:pt modelId="{51229B16-9245-445B-8AA4-6EC92AB75D36}" type="pres">
      <dgm:prSet presAssocID="{00AD2742-6BAC-4C57-BE9F-4DA8D16B53C7}" presName="composite3" presStyleCnt="0"/>
      <dgm:spPr/>
    </dgm:pt>
    <dgm:pt modelId="{2E53ECF1-6403-4EE9-8EC6-0F6C981BF36E}" type="pres">
      <dgm:prSet presAssocID="{00AD2742-6BAC-4C57-BE9F-4DA8D16B53C7}" presName="background3" presStyleLbl="node3" presStyleIdx="2" presStyleCnt="8"/>
      <dgm:spPr/>
    </dgm:pt>
    <dgm:pt modelId="{E387022D-5117-4E40-A54A-EFE4FD7E0CCA}" type="pres">
      <dgm:prSet presAssocID="{00AD2742-6BAC-4C57-BE9F-4DA8D16B53C7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EEB4C7E-200C-49AE-91A7-814A7208B560}" type="pres">
      <dgm:prSet presAssocID="{00AD2742-6BAC-4C57-BE9F-4DA8D16B53C7}" presName="hierChild4" presStyleCnt="0"/>
      <dgm:spPr/>
    </dgm:pt>
    <dgm:pt modelId="{46CBA5B7-547A-418F-A505-8AE767B91421}" type="pres">
      <dgm:prSet presAssocID="{3190B13A-7FDF-405A-BCF4-C6F9C08BC0EE}" presName="Name17" presStyleLbl="parChTrans1D3" presStyleIdx="3" presStyleCnt="8"/>
      <dgm:spPr/>
      <dgm:t>
        <a:bodyPr/>
        <a:lstStyle/>
        <a:p>
          <a:endParaRPr lang="cs-CZ"/>
        </a:p>
      </dgm:t>
    </dgm:pt>
    <dgm:pt modelId="{7EABA96E-CD81-4482-97B4-C6BD10CCAF2A}" type="pres">
      <dgm:prSet presAssocID="{180ED370-C0D8-4DCC-A97C-5BFA3705F9E1}" presName="hierRoot3" presStyleCnt="0"/>
      <dgm:spPr/>
    </dgm:pt>
    <dgm:pt modelId="{13997807-2B15-43A7-BC51-ADD908345539}" type="pres">
      <dgm:prSet presAssocID="{180ED370-C0D8-4DCC-A97C-5BFA3705F9E1}" presName="composite3" presStyleCnt="0"/>
      <dgm:spPr/>
    </dgm:pt>
    <dgm:pt modelId="{7AA51807-66A2-45FB-8397-D42E9C888914}" type="pres">
      <dgm:prSet presAssocID="{180ED370-C0D8-4DCC-A97C-5BFA3705F9E1}" presName="background3" presStyleLbl="node3" presStyleIdx="3" presStyleCnt="8"/>
      <dgm:spPr/>
    </dgm:pt>
    <dgm:pt modelId="{B02E8E91-D2DE-46EC-96A7-233BDF93A615}" type="pres">
      <dgm:prSet presAssocID="{180ED370-C0D8-4DCC-A97C-5BFA3705F9E1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B552AC2-36F7-4BA0-A34F-724D005230A0}" type="pres">
      <dgm:prSet presAssocID="{180ED370-C0D8-4DCC-A97C-5BFA3705F9E1}" presName="hierChild4" presStyleCnt="0"/>
      <dgm:spPr/>
    </dgm:pt>
    <dgm:pt modelId="{7D8A459C-EFB6-49AC-84E8-8BC2AA1DD9CF}" type="pres">
      <dgm:prSet presAssocID="{4B3647BC-0A39-47F4-96E5-132D39F0FC8E}" presName="hierRoot1" presStyleCnt="0"/>
      <dgm:spPr/>
    </dgm:pt>
    <dgm:pt modelId="{8C0CFAA0-F75A-41EE-B6B8-D0EAAF6804CA}" type="pres">
      <dgm:prSet presAssocID="{4B3647BC-0A39-47F4-96E5-132D39F0FC8E}" presName="composite" presStyleCnt="0"/>
      <dgm:spPr/>
    </dgm:pt>
    <dgm:pt modelId="{0EA2FFE9-EF48-468E-83B6-CE4E40B5852B}" type="pres">
      <dgm:prSet presAssocID="{4B3647BC-0A39-47F4-96E5-132D39F0FC8E}" presName="background" presStyleLbl="node0" presStyleIdx="1" presStyleCnt="2"/>
      <dgm:spPr/>
    </dgm:pt>
    <dgm:pt modelId="{FAE3C6A0-F1D1-4C8D-B5FD-B7ED1D17C6CF}" type="pres">
      <dgm:prSet presAssocID="{4B3647BC-0A39-47F4-96E5-132D39F0FC8E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92F7BF9-00DF-48D4-8CE5-8EF1CA135FE9}" type="pres">
      <dgm:prSet presAssocID="{4B3647BC-0A39-47F4-96E5-132D39F0FC8E}" presName="hierChild2" presStyleCnt="0"/>
      <dgm:spPr/>
    </dgm:pt>
    <dgm:pt modelId="{42AA6CFB-2141-40D6-AC7D-11C14C6B87B8}" type="pres">
      <dgm:prSet presAssocID="{44E42815-58A0-4FC8-9F15-0CF23E10E312}" presName="Name10" presStyleLbl="parChTrans1D2" presStyleIdx="2" presStyleCnt="4"/>
      <dgm:spPr/>
      <dgm:t>
        <a:bodyPr/>
        <a:lstStyle/>
        <a:p>
          <a:endParaRPr lang="cs-CZ"/>
        </a:p>
      </dgm:t>
    </dgm:pt>
    <dgm:pt modelId="{EB4B4AD3-723C-4136-9CA4-2B0B3E763349}" type="pres">
      <dgm:prSet presAssocID="{077D6A55-1A85-4104-9320-2428D1010ED3}" presName="hierRoot2" presStyleCnt="0"/>
      <dgm:spPr/>
    </dgm:pt>
    <dgm:pt modelId="{F643C03E-447C-4068-AEBD-C641E766D67F}" type="pres">
      <dgm:prSet presAssocID="{077D6A55-1A85-4104-9320-2428D1010ED3}" presName="composite2" presStyleCnt="0"/>
      <dgm:spPr/>
    </dgm:pt>
    <dgm:pt modelId="{9F64B296-D44C-40C1-8533-A70C9FECE897}" type="pres">
      <dgm:prSet presAssocID="{077D6A55-1A85-4104-9320-2428D1010ED3}" presName="background2" presStyleLbl="node2" presStyleIdx="2" presStyleCnt="4"/>
      <dgm:spPr/>
    </dgm:pt>
    <dgm:pt modelId="{9363F0C8-3C4F-476E-B121-B1E8C801CD17}" type="pres">
      <dgm:prSet presAssocID="{077D6A55-1A85-4104-9320-2428D1010ED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B39A7E-F42D-46FF-8AA8-8B9022407654}" type="pres">
      <dgm:prSet presAssocID="{077D6A55-1A85-4104-9320-2428D1010ED3}" presName="hierChild3" presStyleCnt="0"/>
      <dgm:spPr/>
    </dgm:pt>
    <dgm:pt modelId="{2319096B-54D3-4597-915B-55EDF15E720D}" type="pres">
      <dgm:prSet presAssocID="{E469AD39-1973-4160-BC32-7DCAE8B3E668}" presName="Name17" presStyleLbl="parChTrans1D3" presStyleIdx="4" presStyleCnt="8"/>
      <dgm:spPr/>
      <dgm:t>
        <a:bodyPr/>
        <a:lstStyle/>
        <a:p>
          <a:endParaRPr lang="cs-CZ"/>
        </a:p>
      </dgm:t>
    </dgm:pt>
    <dgm:pt modelId="{7978D08A-025D-4838-8F4E-34F35D748EAB}" type="pres">
      <dgm:prSet presAssocID="{6BFAEF99-ED40-462D-802F-F0F78532B435}" presName="hierRoot3" presStyleCnt="0"/>
      <dgm:spPr/>
    </dgm:pt>
    <dgm:pt modelId="{C790DB9E-EFCB-4800-9E56-9FD01C06984C}" type="pres">
      <dgm:prSet presAssocID="{6BFAEF99-ED40-462D-802F-F0F78532B435}" presName="composite3" presStyleCnt="0"/>
      <dgm:spPr/>
    </dgm:pt>
    <dgm:pt modelId="{8C6A92CD-58FA-4422-81DA-43E985E3EBA9}" type="pres">
      <dgm:prSet presAssocID="{6BFAEF99-ED40-462D-802F-F0F78532B435}" presName="background3" presStyleLbl="node3" presStyleIdx="4" presStyleCnt="8"/>
      <dgm:spPr/>
    </dgm:pt>
    <dgm:pt modelId="{90A1ADDE-6801-4CEE-98CE-8B13B1C6027F}" type="pres">
      <dgm:prSet presAssocID="{6BFAEF99-ED40-462D-802F-F0F78532B435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CF1F57-4D8B-477F-BB7B-FDE0AF427597}" type="pres">
      <dgm:prSet presAssocID="{6BFAEF99-ED40-462D-802F-F0F78532B435}" presName="hierChild4" presStyleCnt="0"/>
      <dgm:spPr/>
    </dgm:pt>
    <dgm:pt modelId="{740A39DD-5883-404A-9867-246C497851F4}" type="pres">
      <dgm:prSet presAssocID="{DC4E0584-BABB-4C8E-BCF1-CFA54E772542}" presName="Name17" presStyleLbl="parChTrans1D3" presStyleIdx="5" presStyleCnt="8"/>
      <dgm:spPr/>
      <dgm:t>
        <a:bodyPr/>
        <a:lstStyle/>
        <a:p>
          <a:endParaRPr lang="cs-CZ"/>
        </a:p>
      </dgm:t>
    </dgm:pt>
    <dgm:pt modelId="{A81C3AFA-C129-4B9C-B961-4BB464C672A7}" type="pres">
      <dgm:prSet presAssocID="{82C968A5-E247-4852-848C-A0806341130E}" presName="hierRoot3" presStyleCnt="0"/>
      <dgm:spPr/>
    </dgm:pt>
    <dgm:pt modelId="{02248778-BB20-4073-830E-12C2F1ABBB4C}" type="pres">
      <dgm:prSet presAssocID="{82C968A5-E247-4852-848C-A0806341130E}" presName="composite3" presStyleCnt="0"/>
      <dgm:spPr/>
    </dgm:pt>
    <dgm:pt modelId="{DEE6EE44-005D-490E-A8D7-1F10E49A85DC}" type="pres">
      <dgm:prSet presAssocID="{82C968A5-E247-4852-848C-A0806341130E}" presName="background3" presStyleLbl="node3" presStyleIdx="5" presStyleCnt="8"/>
      <dgm:spPr/>
    </dgm:pt>
    <dgm:pt modelId="{4D455DCA-415F-4692-A1F8-D7658781DD22}" type="pres">
      <dgm:prSet presAssocID="{82C968A5-E247-4852-848C-A0806341130E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0763E8-3EFE-4411-BD36-50E4B81A64CB}" type="pres">
      <dgm:prSet presAssocID="{82C968A5-E247-4852-848C-A0806341130E}" presName="hierChild4" presStyleCnt="0"/>
      <dgm:spPr/>
    </dgm:pt>
    <dgm:pt modelId="{3F51F521-7510-4A13-9804-764F86950854}" type="pres">
      <dgm:prSet presAssocID="{24740084-2CD0-4615-88DA-72D820D8D14F}" presName="Name10" presStyleLbl="parChTrans1D2" presStyleIdx="3" presStyleCnt="4"/>
      <dgm:spPr/>
      <dgm:t>
        <a:bodyPr/>
        <a:lstStyle/>
        <a:p>
          <a:endParaRPr lang="cs-CZ"/>
        </a:p>
      </dgm:t>
    </dgm:pt>
    <dgm:pt modelId="{B8CBCD3F-A76D-4413-B6D2-380B3D320743}" type="pres">
      <dgm:prSet presAssocID="{092C528D-AF6C-46B3-A8C4-312BD1D9892B}" presName="hierRoot2" presStyleCnt="0"/>
      <dgm:spPr/>
    </dgm:pt>
    <dgm:pt modelId="{060F4BC0-DDCE-4396-9158-C18E33AD3DFA}" type="pres">
      <dgm:prSet presAssocID="{092C528D-AF6C-46B3-A8C4-312BD1D9892B}" presName="composite2" presStyleCnt="0"/>
      <dgm:spPr/>
    </dgm:pt>
    <dgm:pt modelId="{C5EE706A-1794-4C04-97D4-6CEE53684D10}" type="pres">
      <dgm:prSet presAssocID="{092C528D-AF6C-46B3-A8C4-312BD1D9892B}" presName="background2" presStyleLbl="node2" presStyleIdx="3" presStyleCnt="4"/>
      <dgm:spPr/>
    </dgm:pt>
    <dgm:pt modelId="{F2654275-1C7A-481D-8559-C59A125D72B8}" type="pres">
      <dgm:prSet presAssocID="{092C528D-AF6C-46B3-A8C4-312BD1D9892B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035ACBF-7BB5-44F3-8B57-1AEB4653982A}" type="pres">
      <dgm:prSet presAssocID="{092C528D-AF6C-46B3-A8C4-312BD1D9892B}" presName="hierChild3" presStyleCnt="0"/>
      <dgm:spPr/>
    </dgm:pt>
    <dgm:pt modelId="{5A47F5DE-8393-4F58-A310-AD480D403CB5}" type="pres">
      <dgm:prSet presAssocID="{BBC6ED46-0462-47D4-918F-332DB7DA0F64}" presName="Name17" presStyleLbl="parChTrans1D3" presStyleIdx="6" presStyleCnt="8"/>
      <dgm:spPr/>
      <dgm:t>
        <a:bodyPr/>
        <a:lstStyle/>
        <a:p>
          <a:endParaRPr lang="cs-CZ"/>
        </a:p>
      </dgm:t>
    </dgm:pt>
    <dgm:pt modelId="{C263DA1F-3E2F-46CC-B271-67855749B380}" type="pres">
      <dgm:prSet presAssocID="{A550E8FB-6B48-45BF-9F9D-36341FC40978}" presName="hierRoot3" presStyleCnt="0"/>
      <dgm:spPr/>
    </dgm:pt>
    <dgm:pt modelId="{8F14723A-4D8E-45BE-BCFB-1C1D0CD6A06A}" type="pres">
      <dgm:prSet presAssocID="{A550E8FB-6B48-45BF-9F9D-36341FC40978}" presName="composite3" presStyleCnt="0"/>
      <dgm:spPr/>
    </dgm:pt>
    <dgm:pt modelId="{26FB8276-728C-4C54-999B-B69ED52871B4}" type="pres">
      <dgm:prSet presAssocID="{A550E8FB-6B48-45BF-9F9D-36341FC40978}" presName="background3" presStyleLbl="node3" presStyleIdx="6" presStyleCnt="8"/>
      <dgm:spPr/>
    </dgm:pt>
    <dgm:pt modelId="{A8B1BEC5-EE33-4470-B1A1-B40076E19CF2}" type="pres">
      <dgm:prSet presAssocID="{A550E8FB-6B48-45BF-9F9D-36341FC40978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CF8CDB-BC4F-4BCC-BF7A-D37497C35B39}" type="pres">
      <dgm:prSet presAssocID="{A550E8FB-6B48-45BF-9F9D-36341FC40978}" presName="hierChild4" presStyleCnt="0"/>
      <dgm:spPr/>
    </dgm:pt>
    <dgm:pt modelId="{A4C7E28B-56F6-48FA-A91D-BCFA38B68929}" type="pres">
      <dgm:prSet presAssocID="{4474F4C3-8751-4A61-BD53-9EDF497DCC31}" presName="Name17" presStyleLbl="parChTrans1D3" presStyleIdx="7" presStyleCnt="8"/>
      <dgm:spPr/>
      <dgm:t>
        <a:bodyPr/>
        <a:lstStyle/>
        <a:p>
          <a:endParaRPr lang="cs-CZ"/>
        </a:p>
      </dgm:t>
    </dgm:pt>
    <dgm:pt modelId="{FDE8E80C-16E1-4CE9-B819-914E7C3DD655}" type="pres">
      <dgm:prSet presAssocID="{74DFC26A-9099-43F2-A0FB-73C6E06B7BE1}" presName="hierRoot3" presStyleCnt="0"/>
      <dgm:spPr/>
    </dgm:pt>
    <dgm:pt modelId="{FFAEB1C1-EF2B-4A7B-AC2B-AF2B9144351C}" type="pres">
      <dgm:prSet presAssocID="{74DFC26A-9099-43F2-A0FB-73C6E06B7BE1}" presName="composite3" presStyleCnt="0"/>
      <dgm:spPr/>
    </dgm:pt>
    <dgm:pt modelId="{182747F3-76BC-4F6F-A2E9-1003085CD720}" type="pres">
      <dgm:prSet presAssocID="{74DFC26A-9099-43F2-A0FB-73C6E06B7BE1}" presName="background3" presStyleLbl="node3" presStyleIdx="7" presStyleCnt="8"/>
      <dgm:spPr/>
    </dgm:pt>
    <dgm:pt modelId="{5608F8B5-BDE3-4624-9358-5848C60B3EC1}" type="pres">
      <dgm:prSet presAssocID="{74DFC26A-9099-43F2-A0FB-73C6E06B7BE1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151260-0BE9-4952-807F-F8D5E31B7386}" type="pres">
      <dgm:prSet presAssocID="{74DFC26A-9099-43F2-A0FB-73C6E06B7BE1}" presName="hierChild4" presStyleCnt="0"/>
      <dgm:spPr/>
    </dgm:pt>
  </dgm:ptLst>
  <dgm:cxnLst>
    <dgm:cxn modelId="{1C6E02E2-A2D7-4A36-B61C-5EE77A373F1A}" srcId="{56ADFC17-50F8-462A-9942-6C5A0FABEAE9}" destId="{FC56C215-CA8D-4F49-8C8B-1965403B66EC}" srcOrd="1" destOrd="0" parTransId="{D2AA585B-7D92-4B20-A55E-6D921F376E5A}" sibTransId="{F867C6F2-8757-4663-8821-A0F11DB81373}"/>
    <dgm:cxn modelId="{12D40C06-3043-48A6-BEFE-D906BEF3F6D3}" type="presOf" srcId="{4B3647BC-0A39-47F4-96E5-132D39F0FC8E}" destId="{FAE3C6A0-F1D1-4C8D-B5FD-B7ED1D17C6CF}" srcOrd="0" destOrd="0" presId="urn:microsoft.com/office/officeart/2005/8/layout/hierarchy1"/>
    <dgm:cxn modelId="{A61E1D97-62A7-4F50-AEAA-48A64BD8FDB3}" type="presOf" srcId="{FC56C215-CA8D-4F49-8C8B-1965403B66EC}" destId="{962304F6-9F52-48EB-A2A4-F3FD78370593}" srcOrd="0" destOrd="0" presId="urn:microsoft.com/office/officeart/2005/8/layout/hierarchy1"/>
    <dgm:cxn modelId="{D16ABCCB-E3F8-4A34-96E5-E41C38B511F0}" srcId="{FE571174-68FC-49E9-BF4C-B991C367C7DB}" destId="{00AD2742-6BAC-4C57-BE9F-4DA8D16B53C7}" srcOrd="0" destOrd="0" parTransId="{8AAAD073-7B0D-47DF-92AA-EC9AE68F223D}" sibTransId="{0DFCAE5E-EE91-47D8-BE9C-AEADB5CA6CD0}"/>
    <dgm:cxn modelId="{DC658577-5AE3-4DDA-9F7C-6DB872C46063}" type="presOf" srcId="{44E42815-58A0-4FC8-9F15-0CF23E10E312}" destId="{42AA6CFB-2141-40D6-AC7D-11C14C6B87B8}" srcOrd="0" destOrd="0" presId="urn:microsoft.com/office/officeart/2005/8/layout/hierarchy1"/>
    <dgm:cxn modelId="{33684C32-6EA1-4B77-B87A-88A4FEDA5257}" type="presOf" srcId="{180ED370-C0D8-4DCC-A97C-5BFA3705F9E1}" destId="{B02E8E91-D2DE-46EC-96A7-233BDF93A615}" srcOrd="0" destOrd="0" presId="urn:microsoft.com/office/officeart/2005/8/layout/hierarchy1"/>
    <dgm:cxn modelId="{3ACD98C8-9557-4CAF-AF00-EA036DA3CA9E}" srcId="{0AC39563-04E1-4C99-805C-D8A2569CAFDB}" destId="{FE571174-68FC-49E9-BF4C-B991C367C7DB}" srcOrd="1" destOrd="0" parTransId="{87AA591B-8665-46F3-BBC9-24C09C4165C5}" sibTransId="{BEAE30D8-7DCF-44D4-BFFD-0E572DCC6EF5}"/>
    <dgm:cxn modelId="{C9C4323F-3EE4-4A1D-B13E-D450CE864EC5}" type="presOf" srcId="{56ADFC17-50F8-462A-9942-6C5A0FABEAE9}" destId="{16349D6A-488E-4D5A-9CC4-3299FC3E8F20}" srcOrd="0" destOrd="0" presId="urn:microsoft.com/office/officeart/2005/8/layout/hierarchy1"/>
    <dgm:cxn modelId="{D34155B8-D48C-4966-BE74-2ABCE09AEB13}" type="presOf" srcId="{00AD2742-6BAC-4C57-BE9F-4DA8D16B53C7}" destId="{E387022D-5117-4E40-A54A-EFE4FD7E0CCA}" srcOrd="0" destOrd="0" presId="urn:microsoft.com/office/officeart/2005/8/layout/hierarchy1"/>
    <dgm:cxn modelId="{A19EC0FC-EADD-4D65-8B2D-46CD1AAD1B51}" type="presOf" srcId="{87AA591B-8665-46F3-BBC9-24C09C4165C5}" destId="{963625FE-74E1-47AC-B401-8A12521733F8}" srcOrd="0" destOrd="0" presId="urn:microsoft.com/office/officeart/2005/8/layout/hierarchy1"/>
    <dgm:cxn modelId="{B7B61F31-25A5-4C76-91AC-7385CFE91FF6}" srcId="{56ADFC17-50F8-462A-9942-6C5A0FABEAE9}" destId="{1EAA7CB5-FAE8-4F9B-BCB9-686A64EE851A}" srcOrd="0" destOrd="0" parTransId="{131A4003-8869-40AA-81CA-A8550A733F02}" sibTransId="{58A0023C-5821-4137-95EC-A4D29765A67B}"/>
    <dgm:cxn modelId="{4A8A38A0-AB26-4EBC-BCAC-BEAA8A1CB5F5}" srcId="{077D6A55-1A85-4104-9320-2428D1010ED3}" destId="{82C968A5-E247-4852-848C-A0806341130E}" srcOrd="1" destOrd="0" parTransId="{DC4E0584-BABB-4C8E-BCF1-CFA54E772542}" sibTransId="{8E284931-B70C-4057-9430-438213A6DE01}"/>
    <dgm:cxn modelId="{12D672BF-D05D-43D2-8ADC-41D6FEA879E2}" type="presOf" srcId="{2F17C77A-5B2D-41A0-B4A1-1E92E09C8AE1}" destId="{506E6DA9-F3E4-4836-B2BE-92F81D5EE1EC}" srcOrd="0" destOrd="0" presId="urn:microsoft.com/office/officeart/2005/8/layout/hierarchy1"/>
    <dgm:cxn modelId="{FB781B94-67D5-46CF-84ED-ABF553CD8EB6}" srcId="{0AC39563-04E1-4C99-805C-D8A2569CAFDB}" destId="{56ADFC17-50F8-462A-9942-6C5A0FABEAE9}" srcOrd="0" destOrd="0" parTransId="{4AE76320-2EAB-4B3B-8A11-7D083E09F3EE}" sibTransId="{77F5BBC2-C0AC-4A62-9333-8A64C7D68D28}"/>
    <dgm:cxn modelId="{2F5A150B-9F3D-4BC2-AC41-B1E5F8FCD6B6}" type="presOf" srcId="{4474F4C3-8751-4A61-BD53-9EDF497DCC31}" destId="{A4C7E28B-56F6-48FA-A91D-BCFA38B68929}" srcOrd="0" destOrd="0" presId="urn:microsoft.com/office/officeart/2005/8/layout/hierarchy1"/>
    <dgm:cxn modelId="{E959933C-301A-4A0A-A551-3CA0DC4B79D6}" type="presOf" srcId="{092C528D-AF6C-46B3-A8C4-312BD1D9892B}" destId="{F2654275-1C7A-481D-8559-C59A125D72B8}" srcOrd="0" destOrd="0" presId="urn:microsoft.com/office/officeart/2005/8/layout/hierarchy1"/>
    <dgm:cxn modelId="{06D3DEE4-46A9-45CB-8429-974702485388}" type="presOf" srcId="{E469AD39-1973-4160-BC32-7DCAE8B3E668}" destId="{2319096B-54D3-4597-915B-55EDF15E720D}" srcOrd="0" destOrd="0" presId="urn:microsoft.com/office/officeart/2005/8/layout/hierarchy1"/>
    <dgm:cxn modelId="{9CB62A14-7D2E-4A9A-8F5E-FC76FB4C7193}" type="presOf" srcId="{1EAA7CB5-FAE8-4F9B-BCB9-686A64EE851A}" destId="{D62EFC84-1505-4181-812E-8F84B495B88F}" srcOrd="0" destOrd="0" presId="urn:microsoft.com/office/officeart/2005/8/layout/hierarchy1"/>
    <dgm:cxn modelId="{E1A3E9B8-ED8E-496D-8A74-8DC8FE2EC27E}" type="presOf" srcId="{077D6A55-1A85-4104-9320-2428D1010ED3}" destId="{9363F0C8-3C4F-476E-B121-B1E8C801CD17}" srcOrd="0" destOrd="0" presId="urn:microsoft.com/office/officeart/2005/8/layout/hierarchy1"/>
    <dgm:cxn modelId="{698C5A85-3722-4B22-A684-D90D68328158}" srcId="{4B3647BC-0A39-47F4-96E5-132D39F0FC8E}" destId="{092C528D-AF6C-46B3-A8C4-312BD1D9892B}" srcOrd="1" destOrd="0" parTransId="{24740084-2CD0-4615-88DA-72D820D8D14F}" sibTransId="{C19DFB3F-5793-4DD2-98CE-4F9BD9B5EF47}"/>
    <dgm:cxn modelId="{71A84384-672B-4C20-AC36-15AB532C189C}" srcId="{2F17C77A-5B2D-41A0-B4A1-1E92E09C8AE1}" destId="{4B3647BC-0A39-47F4-96E5-132D39F0FC8E}" srcOrd="1" destOrd="0" parTransId="{483F34BD-BC4F-4E9E-B4D9-641B02DE620B}" sibTransId="{0797BF28-2390-45BE-A858-14E074FD1AF3}"/>
    <dgm:cxn modelId="{C034A31A-E88E-43BF-BFF2-4F1C310F7107}" srcId="{4B3647BC-0A39-47F4-96E5-132D39F0FC8E}" destId="{077D6A55-1A85-4104-9320-2428D1010ED3}" srcOrd="0" destOrd="0" parTransId="{44E42815-58A0-4FC8-9F15-0CF23E10E312}" sibTransId="{B43AF94C-CCA5-4112-8AF1-AFC29E94F149}"/>
    <dgm:cxn modelId="{CC871D7D-E309-4A49-A1A5-97A2E22E619B}" type="presOf" srcId="{DC4E0584-BABB-4C8E-BCF1-CFA54E772542}" destId="{740A39DD-5883-404A-9867-246C497851F4}" srcOrd="0" destOrd="0" presId="urn:microsoft.com/office/officeart/2005/8/layout/hierarchy1"/>
    <dgm:cxn modelId="{2F1AFDE4-9577-4538-AFBA-0C3B11B721E3}" srcId="{2F17C77A-5B2D-41A0-B4A1-1E92E09C8AE1}" destId="{0AC39563-04E1-4C99-805C-D8A2569CAFDB}" srcOrd="0" destOrd="0" parTransId="{E5E48068-6056-4447-9F21-F491A1E49F6F}" sibTransId="{8E079E2E-350B-427A-AB18-AEF3469045F3}"/>
    <dgm:cxn modelId="{249C8526-CE05-4B43-B70A-FA3506FAA821}" type="presOf" srcId="{8AAAD073-7B0D-47DF-92AA-EC9AE68F223D}" destId="{64DF5A5F-6B8E-435A-A179-65D382A48CA5}" srcOrd="0" destOrd="0" presId="urn:microsoft.com/office/officeart/2005/8/layout/hierarchy1"/>
    <dgm:cxn modelId="{B2D5C34A-99FF-48C5-B38F-47BFDA181F93}" type="presOf" srcId="{24740084-2CD0-4615-88DA-72D820D8D14F}" destId="{3F51F521-7510-4A13-9804-764F86950854}" srcOrd="0" destOrd="0" presId="urn:microsoft.com/office/officeart/2005/8/layout/hierarchy1"/>
    <dgm:cxn modelId="{3723BA8E-7F40-47A1-B767-83BE9DE09AAB}" type="presOf" srcId="{6BFAEF99-ED40-462D-802F-F0F78532B435}" destId="{90A1ADDE-6801-4CEE-98CE-8B13B1C6027F}" srcOrd="0" destOrd="0" presId="urn:microsoft.com/office/officeart/2005/8/layout/hierarchy1"/>
    <dgm:cxn modelId="{B194AA98-F0E1-4F43-909B-B5ACE2C574A8}" type="presOf" srcId="{BBC6ED46-0462-47D4-918F-332DB7DA0F64}" destId="{5A47F5DE-8393-4F58-A310-AD480D403CB5}" srcOrd="0" destOrd="0" presId="urn:microsoft.com/office/officeart/2005/8/layout/hierarchy1"/>
    <dgm:cxn modelId="{912301BA-50B5-4043-8396-3CB404FD9939}" type="presOf" srcId="{82C968A5-E247-4852-848C-A0806341130E}" destId="{4D455DCA-415F-4692-A1F8-D7658781DD22}" srcOrd="0" destOrd="0" presId="urn:microsoft.com/office/officeart/2005/8/layout/hierarchy1"/>
    <dgm:cxn modelId="{C29DCBB1-67F9-4DF0-8301-AB9AEA467B91}" type="presOf" srcId="{D2AA585B-7D92-4B20-A55E-6D921F376E5A}" destId="{DB42464B-6D60-40E6-AF93-80BC6410A2A8}" srcOrd="0" destOrd="0" presId="urn:microsoft.com/office/officeart/2005/8/layout/hierarchy1"/>
    <dgm:cxn modelId="{AE629A24-C40C-43FD-9313-91BF01817AD4}" type="presOf" srcId="{131A4003-8869-40AA-81CA-A8550A733F02}" destId="{D72362AD-60E6-467C-9FDC-9944D1099345}" srcOrd="0" destOrd="0" presId="urn:microsoft.com/office/officeart/2005/8/layout/hierarchy1"/>
    <dgm:cxn modelId="{4572DD2C-4F4F-48C1-AF03-8CB09F7E0566}" type="presOf" srcId="{74DFC26A-9099-43F2-A0FB-73C6E06B7BE1}" destId="{5608F8B5-BDE3-4624-9358-5848C60B3EC1}" srcOrd="0" destOrd="0" presId="urn:microsoft.com/office/officeart/2005/8/layout/hierarchy1"/>
    <dgm:cxn modelId="{69011CD6-3405-4438-8AB4-A83A3163AF02}" srcId="{092C528D-AF6C-46B3-A8C4-312BD1D9892B}" destId="{74DFC26A-9099-43F2-A0FB-73C6E06B7BE1}" srcOrd="1" destOrd="0" parTransId="{4474F4C3-8751-4A61-BD53-9EDF497DCC31}" sibTransId="{2B60D53F-0BED-415B-96D4-37C3D9C29D34}"/>
    <dgm:cxn modelId="{45FB921E-7EE7-4F57-A6E5-17A720245684}" type="presOf" srcId="{4AE76320-2EAB-4B3B-8A11-7D083E09F3EE}" destId="{0657BF73-CB0B-4EB3-BCFC-3E4A05DA8F58}" srcOrd="0" destOrd="0" presId="urn:microsoft.com/office/officeart/2005/8/layout/hierarchy1"/>
    <dgm:cxn modelId="{5B27C8D6-8814-478B-8DFB-921532BC7F1A}" type="presOf" srcId="{3190B13A-7FDF-405A-BCF4-C6F9C08BC0EE}" destId="{46CBA5B7-547A-418F-A505-8AE767B91421}" srcOrd="0" destOrd="0" presId="urn:microsoft.com/office/officeart/2005/8/layout/hierarchy1"/>
    <dgm:cxn modelId="{B0C13AE6-533D-4FB8-8AD6-0D5E95218B1A}" type="presOf" srcId="{A550E8FB-6B48-45BF-9F9D-36341FC40978}" destId="{A8B1BEC5-EE33-4470-B1A1-B40076E19CF2}" srcOrd="0" destOrd="0" presId="urn:microsoft.com/office/officeart/2005/8/layout/hierarchy1"/>
    <dgm:cxn modelId="{DB45C66B-507E-4FF8-9BEC-3D471A799564}" type="presOf" srcId="{0AC39563-04E1-4C99-805C-D8A2569CAFDB}" destId="{4A8EA0C3-7C16-42F3-83E2-79F80345F926}" srcOrd="0" destOrd="0" presId="urn:microsoft.com/office/officeart/2005/8/layout/hierarchy1"/>
    <dgm:cxn modelId="{A3671F79-EA74-4A47-BDA8-8FC7AB32B5C8}" type="presOf" srcId="{FE571174-68FC-49E9-BF4C-B991C367C7DB}" destId="{580854F8-FDAC-4B98-8A9E-1615283A0A43}" srcOrd="0" destOrd="0" presId="urn:microsoft.com/office/officeart/2005/8/layout/hierarchy1"/>
    <dgm:cxn modelId="{BBC03E14-2D9E-44F6-A63A-F23042B972A5}" srcId="{092C528D-AF6C-46B3-A8C4-312BD1D9892B}" destId="{A550E8FB-6B48-45BF-9F9D-36341FC40978}" srcOrd="0" destOrd="0" parTransId="{BBC6ED46-0462-47D4-918F-332DB7DA0F64}" sibTransId="{1EF53DCA-1560-4172-BA42-6C6E681CD24C}"/>
    <dgm:cxn modelId="{96267EAB-4A2F-4A0C-9EF7-5817892FE844}" srcId="{077D6A55-1A85-4104-9320-2428D1010ED3}" destId="{6BFAEF99-ED40-462D-802F-F0F78532B435}" srcOrd="0" destOrd="0" parTransId="{E469AD39-1973-4160-BC32-7DCAE8B3E668}" sibTransId="{BADF5A9C-893F-4527-99AA-5FA677761E69}"/>
    <dgm:cxn modelId="{9EF9DB5E-CC52-42AE-B91A-77A93FE04FCF}" srcId="{FE571174-68FC-49E9-BF4C-B991C367C7DB}" destId="{180ED370-C0D8-4DCC-A97C-5BFA3705F9E1}" srcOrd="1" destOrd="0" parTransId="{3190B13A-7FDF-405A-BCF4-C6F9C08BC0EE}" sibTransId="{79EF189B-8E3B-4F1F-BF3E-A92715F1CFC8}"/>
    <dgm:cxn modelId="{8826C5CA-C699-4403-BB3E-B57F052CB073}" type="presParOf" srcId="{506E6DA9-F3E4-4836-B2BE-92F81D5EE1EC}" destId="{4388B54D-DFAD-47B1-9AC2-19B197A16550}" srcOrd="0" destOrd="0" presId="urn:microsoft.com/office/officeart/2005/8/layout/hierarchy1"/>
    <dgm:cxn modelId="{A3755CD9-78E4-4D86-8CAF-5A42CEA4B17B}" type="presParOf" srcId="{4388B54D-DFAD-47B1-9AC2-19B197A16550}" destId="{B93DF22A-C8EF-4D0E-956E-80D6E8A8A912}" srcOrd="0" destOrd="0" presId="urn:microsoft.com/office/officeart/2005/8/layout/hierarchy1"/>
    <dgm:cxn modelId="{E40707EB-104A-48C5-86A3-E550E5510CAE}" type="presParOf" srcId="{B93DF22A-C8EF-4D0E-956E-80D6E8A8A912}" destId="{047AB059-375D-4948-ABF1-373129CECE0C}" srcOrd="0" destOrd="0" presId="urn:microsoft.com/office/officeart/2005/8/layout/hierarchy1"/>
    <dgm:cxn modelId="{2BA51E1C-64C8-4E0C-9EA5-4BE5971AC1A1}" type="presParOf" srcId="{B93DF22A-C8EF-4D0E-956E-80D6E8A8A912}" destId="{4A8EA0C3-7C16-42F3-83E2-79F80345F926}" srcOrd="1" destOrd="0" presId="urn:microsoft.com/office/officeart/2005/8/layout/hierarchy1"/>
    <dgm:cxn modelId="{AA0CFF09-D308-4993-BC64-EF5425D34DE2}" type="presParOf" srcId="{4388B54D-DFAD-47B1-9AC2-19B197A16550}" destId="{2049363E-8D2E-4519-AA61-16FC980D56F7}" srcOrd="1" destOrd="0" presId="urn:microsoft.com/office/officeart/2005/8/layout/hierarchy1"/>
    <dgm:cxn modelId="{05051F79-2377-497B-8624-D262169D050B}" type="presParOf" srcId="{2049363E-8D2E-4519-AA61-16FC980D56F7}" destId="{0657BF73-CB0B-4EB3-BCFC-3E4A05DA8F58}" srcOrd="0" destOrd="0" presId="urn:microsoft.com/office/officeart/2005/8/layout/hierarchy1"/>
    <dgm:cxn modelId="{9CEFB181-157D-4A22-8C1E-64393265DF06}" type="presParOf" srcId="{2049363E-8D2E-4519-AA61-16FC980D56F7}" destId="{FFAD918F-0047-460B-ADC4-C5370FEDBAE3}" srcOrd="1" destOrd="0" presId="urn:microsoft.com/office/officeart/2005/8/layout/hierarchy1"/>
    <dgm:cxn modelId="{E6D12B06-6F1A-46F8-B098-B8A68AEAAFAA}" type="presParOf" srcId="{FFAD918F-0047-460B-ADC4-C5370FEDBAE3}" destId="{E368D700-5071-4E4B-A7F4-82B03549B3B9}" srcOrd="0" destOrd="0" presId="urn:microsoft.com/office/officeart/2005/8/layout/hierarchy1"/>
    <dgm:cxn modelId="{FF3B0C12-EABF-440C-9DED-460CCC6E7807}" type="presParOf" srcId="{E368D700-5071-4E4B-A7F4-82B03549B3B9}" destId="{5803E030-1770-459A-8E2E-68BFBAB6D03F}" srcOrd="0" destOrd="0" presId="urn:microsoft.com/office/officeart/2005/8/layout/hierarchy1"/>
    <dgm:cxn modelId="{E154E0F1-BC26-45AD-B201-ED4D5B4F2A66}" type="presParOf" srcId="{E368D700-5071-4E4B-A7F4-82B03549B3B9}" destId="{16349D6A-488E-4D5A-9CC4-3299FC3E8F20}" srcOrd="1" destOrd="0" presId="urn:microsoft.com/office/officeart/2005/8/layout/hierarchy1"/>
    <dgm:cxn modelId="{6064D60C-CF45-4F65-9499-CBABB77C1A90}" type="presParOf" srcId="{FFAD918F-0047-460B-ADC4-C5370FEDBAE3}" destId="{989B3E5B-7314-4D30-9E88-5ACDC4F45786}" srcOrd="1" destOrd="0" presId="urn:microsoft.com/office/officeart/2005/8/layout/hierarchy1"/>
    <dgm:cxn modelId="{5CE76268-B69C-41F7-8D07-6E9109E47A01}" type="presParOf" srcId="{989B3E5B-7314-4D30-9E88-5ACDC4F45786}" destId="{D72362AD-60E6-467C-9FDC-9944D1099345}" srcOrd="0" destOrd="0" presId="urn:microsoft.com/office/officeart/2005/8/layout/hierarchy1"/>
    <dgm:cxn modelId="{3F426978-C641-473E-A93C-1F1C28F7FB49}" type="presParOf" srcId="{989B3E5B-7314-4D30-9E88-5ACDC4F45786}" destId="{7C980AB8-1B33-4F97-A719-25AFED5DC5AD}" srcOrd="1" destOrd="0" presId="urn:microsoft.com/office/officeart/2005/8/layout/hierarchy1"/>
    <dgm:cxn modelId="{3ABC19F1-B1F5-4DB2-9345-646CBB5FDB3C}" type="presParOf" srcId="{7C980AB8-1B33-4F97-A719-25AFED5DC5AD}" destId="{777FA520-C6C9-4251-BBD7-375F8F930FE5}" srcOrd="0" destOrd="0" presId="urn:microsoft.com/office/officeart/2005/8/layout/hierarchy1"/>
    <dgm:cxn modelId="{C0CE857C-89C9-4E0F-BDDD-D0AA91759B6E}" type="presParOf" srcId="{777FA520-C6C9-4251-BBD7-375F8F930FE5}" destId="{6C4BCA85-A960-4E65-90DF-37C6D6CDC2E4}" srcOrd="0" destOrd="0" presId="urn:microsoft.com/office/officeart/2005/8/layout/hierarchy1"/>
    <dgm:cxn modelId="{07D24A14-344B-48CA-B27C-A5E3202C640A}" type="presParOf" srcId="{777FA520-C6C9-4251-BBD7-375F8F930FE5}" destId="{D62EFC84-1505-4181-812E-8F84B495B88F}" srcOrd="1" destOrd="0" presId="urn:microsoft.com/office/officeart/2005/8/layout/hierarchy1"/>
    <dgm:cxn modelId="{E5A548F6-E3F8-4901-B616-DCEC8DDD1BA0}" type="presParOf" srcId="{7C980AB8-1B33-4F97-A719-25AFED5DC5AD}" destId="{4524D6D6-D753-487B-AA95-AD0CFF95FF61}" srcOrd="1" destOrd="0" presId="urn:microsoft.com/office/officeart/2005/8/layout/hierarchy1"/>
    <dgm:cxn modelId="{7C8A0DAF-94A0-47CF-B92C-8C7D862A7EEF}" type="presParOf" srcId="{989B3E5B-7314-4D30-9E88-5ACDC4F45786}" destId="{DB42464B-6D60-40E6-AF93-80BC6410A2A8}" srcOrd="2" destOrd="0" presId="urn:microsoft.com/office/officeart/2005/8/layout/hierarchy1"/>
    <dgm:cxn modelId="{B340F263-97AE-43EB-B741-BB5B9F212705}" type="presParOf" srcId="{989B3E5B-7314-4D30-9E88-5ACDC4F45786}" destId="{57CF3DDF-6E3F-4E59-A2BB-D5766D608A25}" srcOrd="3" destOrd="0" presId="urn:microsoft.com/office/officeart/2005/8/layout/hierarchy1"/>
    <dgm:cxn modelId="{744F44CF-84AE-44A8-8378-EA148B77DA42}" type="presParOf" srcId="{57CF3DDF-6E3F-4E59-A2BB-D5766D608A25}" destId="{F98A6CFE-6F1F-4349-B627-EAE621AF73EE}" srcOrd="0" destOrd="0" presId="urn:microsoft.com/office/officeart/2005/8/layout/hierarchy1"/>
    <dgm:cxn modelId="{E8FC61EE-7503-4B47-BB1D-343D5D59C92E}" type="presParOf" srcId="{F98A6CFE-6F1F-4349-B627-EAE621AF73EE}" destId="{AA91650E-8CEF-4C72-A772-5D2707F2089B}" srcOrd="0" destOrd="0" presId="urn:microsoft.com/office/officeart/2005/8/layout/hierarchy1"/>
    <dgm:cxn modelId="{21E40554-5A50-4BA6-80BB-4FF31F1E3B41}" type="presParOf" srcId="{F98A6CFE-6F1F-4349-B627-EAE621AF73EE}" destId="{962304F6-9F52-48EB-A2A4-F3FD78370593}" srcOrd="1" destOrd="0" presId="urn:microsoft.com/office/officeart/2005/8/layout/hierarchy1"/>
    <dgm:cxn modelId="{541F3EB5-9D14-40D5-AF81-914DA37BA881}" type="presParOf" srcId="{57CF3DDF-6E3F-4E59-A2BB-D5766D608A25}" destId="{08A1863B-DB37-481A-81B0-A144D0A9AAC5}" srcOrd="1" destOrd="0" presId="urn:microsoft.com/office/officeart/2005/8/layout/hierarchy1"/>
    <dgm:cxn modelId="{8FCC79D4-2AE7-4B1B-B15B-07F9816CFAAB}" type="presParOf" srcId="{2049363E-8D2E-4519-AA61-16FC980D56F7}" destId="{963625FE-74E1-47AC-B401-8A12521733F8}" srcOrd="2" destOrd="0" presId="urn:microsoft.com/office/officeart/2005/8/layout/hierarchy1"/>
    <dgm:cxn modelId="{B0FE53FB-2A86-4CD5-99EA-422D11782730}" type="presParOf" srcId="{2049363E-8D2E-4519-AA61-16FC980D56F7}" destId="{7E067157-C2E7-48B3-8043-A6C46421D8D5}" srcOrd="3" destOrd="0" presId="urn:microsoft.com/office/officeart/2005/8/layout/hierarchy1"/>
    <dgm:cxn modelId="{EBA73BBE-D5C2-4E82-B00D-C0EDCB37EDEE}" type="presParOf" srcId="{7E067157-C2E7-48B3-8043-A6C46421D8D5}" destId="{42AA8E6A-6478-40F1-9C82-1D10B66D5BF1}" srcOrd="0" destOrd="0" presId="urn:microsoft.com/office/officeart/2005/8/layout/hierarchy1"/>
    <dgm:cxn modelId="{149D530F-2FAD-4694-A3FA-0441B58536EF}" type="presParOf" srcId="{42AA8E6A-6478-40F1-9C82-1D10B66D5BF1}" destId="{B1543CE2-1046-4BA1-982C-8254ACB0EE5C}" srcOrd="0" destOrd="0" presId="urn:microsoft.com/office/officeart/2005/8/layout/hierarchy1"/>
    <dgm:cxn modelId="{B182F6C0-0B53-4FE0-94C2-9A33E646A3E1}" type="presParOf" srcId="{42AA8E6A-6478-40F1-9C82-1D10B66D5BF1}" destId="{580854F8-FDAC-4B98-8A9E-1615283A0A43}" srcOrd="1" destOrd="0" presId="urn:microsoft.com/office/officeart/2005/8/layout/hierarchy1"/>
    <dgm:cxn modelId="{9BC8B095-4C4F-4739-90B2-49036048913F}" type="presParOf" srcId="{7E067157-C2E7-48B3-8043-A6C46421D8D5}" destId="{8DABF390-4A3B-47AB-884D-D4560F77701E}" srcOrd="1" destOrd="0" presId="urn:microsoft.com/office/officeart/2005/8/layout/hierarchy1"/>
    <dgm:cxn modelId="{57FAF205-CEA9-423A-8677-E1646076AEF6}" type="presParOf" srcId="{8DABF390-4A3B-47AB-884D-D4560F77701E}" destId="{64DF5A5F-6B8E-435A-A179-65D382A48CA5}" srcOrd="0" destOrd="0" presId="urn:microsoft.com/office/officeart/2005/8/layout/hierarchy1"/>
    <dgm:cxn modelId="{04BA7899-966D-4115-9E3C-84E47DB747B4}" type="presParOf" srcId="{8DABF390-4A3B-47AB-884D-D4560F77701E}" destId="{E45DD6FE-9782-41B4-A969-4CA66A259F4F}" srcOrd="1" destOrd="0" presId="urn:microsoft.com/office/officeart/2005/8/layout/hierarchy1"/>
    <dgm:cxn modelId="{8ED2EA9F-3FD5-45A0-9BEF-C274DC0DB9CB}" type="presParOf" srcId="{E45DD6FE-9782-41B4-A969-4CA66A259F4F}" destId="{51229B16-9245-445B-8AA4-6EC92AB75D36}" srcOrd="0" destOrd="0" presId="urn:microsoft.com/office/officeart/2005/8/layout/hierarchy1"/>
    <dgm:cxn modelId="{20BF1D16-7D7C-4310-9ADF-A123B228C154}" type="presParOf" srcId="{51229B16-9245-445B-8AA4-6EC92AB75D36}" destId="{2E53ECF1-6403-4EE9-8EC6-0F6C981BF36E}" srcOrd="0" destOrd="0" presId="urn:microsoft.com/office/officeart/2005/8/layout/hierarchy1"/>
    <dgm:cxn modelId="{1826562C-3B81-4C3F-84D0-F7025BEEF1E4}" type="presParOf" srcId="{51229B16-9245-445B-8AA4-6EC92AB75D36}" destId="{E387022D-5117-4E40-A54A-EFE4FD7E0CCA}" srcOrd="1" destOrd="0" presId="urn:microsoft.com/office/officeart/2005/8/layout/hierarchy1"/>
    <dgm:cxn modelId="{533D16F1-1917-44A5-9C9C-0F1736ADE8B5}" type="presParOf" srcId="{E45DD6FE-9782-41B4-A969-4CA66A259F4F}" destId="{6EEB4C7E-200C-49AE-91A7-814A7208B560}" srcOrd="1" destOrd="0" presId="urn:microsoft.com/office/officeart/2005/8/layout/hierarchy1"/>
    <dgm:cxn modelId="{F8E4BA1C-F729-4003-B690-B3066A884B8E}" type="presParOf" srcId="{8DABF390-4A3B-47AB-884D-D4560F77701E}" destId="{46CBA5B7-547A-418F-A505-8AE767B91421}" srcOrd="2" destOrd="0" presId="urn:microsoft.com/office/officeart/2005/8/layout/hierarchy1"/>
    <dgm:cxn modelId="{D65111F0-CC6F-4CD6-9D87-826395B777D1}" type="presParOf" srcId="{8DABF390-4A3B-47AB-884D-D4560F77701E}" destId="{7EABA96E-CD81-4482-97B4-C6BD10CCAF2A}" srcOrd="3" destOrd="0" presId="urn:microsoft.com/office/officeart/2005/8/layout/hierarchy1"/>
    <dgm:cxn modelId="{CF3543D9-B945-4033-B718-1EA99E619C08}" type="presParOf" srcId="{7EABA96E-CD81-4482-97B4-C6BD10CCAF2A}" destId="{13997807-2B15-43A7-BC51-ADD908345539}" srcOrd="0" destOrd="0" presId="urn:microsoft.com/office/officeart/2005/8/layout/hierarchy1"/>
    <dgm:cxn modelId="{E9101CB2-CE6A-41F0-92FF-55B6243FA4F6}" type="presParOf" srcId="{13997807-2B15-43A7-BC51-ADD908345539}" destId="{7AA51807-66A2-45FB-8397-D42E9C888914}" srcOrd="0" destOrd="0" presId="urn:microsoft.com/office/officeart/2005/8/layout/hierarchy1"/>
    <dgm:cxn modelId="{4F0B578F-257E-43A1-8CED-254C6925E1C7}" type="presParOf" srcId="{13997807-2B15-43A7-BC51-ADD908345539}" destId="{B02E8E91-D2DE-46EC-96A7-233BDF93A615}" srcOrd="1" destOrd="0" presId="urn:microsoft.com/office/officeart/2005/8/layout/hierarchy1"/>
    <dgm:cxn modelId="{884CD034-A613-4B69-986D-6346EAC0CB62}" type="presParOf" srcId="{7EABA96E-CD81-4482-97B4-C6BD10CCAF2A}" destId="{2B552AC2-36F7-4BA0-A34F-724D005230A0}" srcOrd="1" destOrd="0" presId="urn:microsoft.com/office/officeart/2005/8/layout/hierarchy1"/>
    <dgm:cxn modelId="{7E5540D4-BCEB-4281-8F4E-62F614119195}" type="presParOf" srcId="{506E6DA9-F3E4-4836-B2BE-92F81D5EE1EC}" destId="{7D8A459C-EFB6-49AC-84E8-8BC2AA1DD9CF}" srcOrd="1" destOrd="0" presId="urn:microsoft.com/office/officeart/2005/8/layout/hierarchy1"/>
    <dgm:cxn modelId="{40DF2BED-A404-4702-AB27-C1BD5EE76AC7}" type="presParOf" srcId="{7D8A459C-EFB6-49AC-84E8-8BC2AA1DD9CF}" destId="{8C0CFAA0-F75A-41EE-B6B8-D0EAAF6804CA}" srcOrd="0" destOrd="0" presId="urn:microsoft.com/office/officeart/2005/8/layout/hierarchy1"/>
    <dgm:cxn modelId="{644436A7-BED4-48E9-9A50-67A95EA0620B}" type="presParOf" srcId="{8C0CFAA0-F75A-41EE-B6B8-D0EAAF6804CA}" destId="{0EA2FFE9-EF48-468E-83B6-CE4E40B5852B}" srcOrd="0" destOrd="0" presId="urn:microsoft.com/office/officeart/2005/8/layout/hierarchy1"/>
    <dgm:cxn modelId="{86C87EDD-B0A9-4D17-9DA4-6D2E974A6C9B}" type="presParOf" srcId="{8C0CFAA0-F75A-41EE-B6B8-D0EAAF6804CA}" destId="{FAE3C6A0-F1D1-4C8D-B5FD-B7ED1D17C6CF}" srcOrd="1" destOrd="0" presId="urn:microsoft.com/office/officeart/2005/8/layout/hierarchy1"/>
    <dgm:cxn modelId="{29ADA711-B52E-496A-9F36-71B83391F7F2}" type="presParOf" srcId="{7D8A459C-EFB6-49AC-84E8-8BC2AA1DD9CF}" destId="{C92F7BF9-00DF-48D4-8CE5-8EF1CA135FE9}" srcOrd="1" destOrd="0" presId="urn:microsoft.com/office/officeart/2005/8/layout/hierarchy1"/>
    <dgm:cxn modelId="{51BB47B8-6B50-4F0B-A637-5CEE1F13ABD6}" type="presParOf" srcId="{C92F7BF9-00DF-48D4-8CE5-8EF1CA135FE9}" destId="{42AA6CFB-2141-40D6-AC7D-11C14C6B87B8}" srcOrd="0" destOrd="0" presId="urn:microsoft.com/office/officeart/2005/8/layout/hierarchy1"/>
    <dgm:cxn modelId="{7BDF50E7-3480-4E6A-AD57-7A22CB90DF4C}" type="presParOf" srcId="{C92F7BF9-00DF-48D4-8CE5-8EF1CA135FE9}" destId="{EB4B4AD3-723C-4136-9CA4-2B0B3E763349}" srcOrd="1" destOrd="0" presId="urn:microsoft.com/office/officeart/2005/8/layout/hierarchy1"/>
    <dgm:cxn modelId="{A6341126-45D1-40A3-8896-FED8456CD118}" type="presParOf" srcId="{EB4B4AD3-723C-4136-9CA4-2B0B3E763349}" destId="{F643C03E-447C-4068-AEBD-C641E766D67F}" srcOrd="0" destOrd="0" presId="urn:microsoft.com/office/officeart/2005/8/layout/hierarchy1"/>
    <dgm:cxn modelId="{6A3B7C61-5360-4E7F-BEC1-8A490E425146}" type="presParOf" srcId="{F643C03E-447C-4068-AEBD-C641E766D67F}" destId="{9F64B296-D44C-40C1-8533-A70C9FECE897}" srcOrd="0" destOrd="0" presId="urn:microsoft.com/office/officeart/2005/8/layout/hierarchy1"/>
    <dgm:cxn modelId="{D1B2896C-9964-4907-9C8A-9B144EABE2F3}" type="presParOf" srcId="{F643C03E-447C-4068-AEBD-C641E766D67F}" destId="{9363F0C8-3C4F-476E-B121-B1E8C801CD17}" srcOrd="1" destOrd="0" presId="urn:microsoft.com/office/officeart/2005/8/layout/hierarchy1"/>
    <dgm:cxn modelId="{4D27EFD9-72D8-4095-A34D-36D998CB083B}" type="presParOf" srcId="{EB4B4AD3-723C-4136-9CA4-2B0B3E763349}" destId="{30B39A7E-F42D-46FF-8AA8-8B9022407654}" srcOrd="1" destOrd="0" presId="urn:microsoft.com/office/officeart/2005/8/layout/hierarchy1"/>
    <dgm:cxn modelId="{8442D34A-F49C-404B-BB78-83CBB36E1501}" type="presParOf" srcId="{30B39A7E-F42D-46FF-8AA8-8B9022407654}" destId="{2319096B-54D3-4597-915B-55EDF15E720D}" srcOrd="0" destOrd="0" presId="urn:microsoft.com/office/officeart/2005/8/layout/hierarchy1"/>
    <dgm:cxn modelId="{172D5AC2-19B3-4818-8E20-A06B4570E52C}" type="presParOf" srcId="{30B39A7E-F42D-46FF-8AA8-8B9022407654}" destId="{7978D08A-025D-4838-8F4E-34F35D748EAB}" srcOrd="1" destOrd="0" presId="urn:microsoft.com/office/officeart/2005/8/layout/hierarchy1"/>
    <dgm:cxn modelId="{5FA2F23F-300F-421F-9CF7-8C35F7CE6807}" type="presParOf" srcId="{7978D08A-025D-4838-8F4E-34F35D748EAB}" destId="{C790DB9E-EFCB-4800-9E56-9FD01C06984C}" srcOrd="0" destOrd="0" presId="urn:microsoft.com/office/officeart/2005/8/layout/hierarchy1"/>
    <dgm:cxn modelId="{1D9D457F-3F20-4599-B148-AB36A2311472}" type="presParOf" srcId="{C790DB9E-EFCB-4800-9E56-9FD01C06984C}" destId="{8C6A92CD-58FA-4422-81DA-43E985E3EBA9}" srcOrd="0" destOrd="0" presId="urn:microsoft.com/office/officeart/2005/8/layout/hierarchy1"/>
    <dgm:cxn modelId="{CA99D459-786B-416F-A51E-B712D0810AE5}" type="presParOf" srcId="{C790DB9E-EFCB-4800-9E56-9FD01C06984C}" destId="{90A1ADDE-6801-4CEE-98CE-8B13B1C6027F}" srcOrd="1" destOrd="0" presId="urn:microsoft.com/office/officeart/2005/8/layout/hierarchy1"/>
    <dgm:cxn modelId="{CB94E24B-D6EC-4765-BA20-D9F1714ECDE4}" type="presParOf" srcId="{7978D08A-025D-4838-8F4E-34F35D748EAB}" destId="{A4CF1F57-4D8B-477F-BB7B-FDE0AF427597}" srcOrd="1" destOrd="0" presId="urn:microsoft.com/office/officeart/2005/8/layout/hierarchy1"/>
    <dgm:cxn modelId="{B1BF5BE4-DE95-48B0-8BC8-E51954FF11FE}" type="presParOf" srcId="{30B39A7E-F42D-46FF-8AA8-8B9022407654}" destId="{740A39DD-5883-404A-9867-246C497851F4}" srcOrd="2" destOrd="0" presId="urn:microsoft.com/office/officeart/2005/8/layout/hierarchy1"/>
    <dgm:cxn modelId="{B1A698DB-348F-4712-9B3E-1AC4EC972391}" type="presParOf" srcId="{30B39A7E-F42D-46FF-8AA8-8B9022407654}" destId="{A81C3AFA-C129-4B9C-B961-4BB464C672A7}" srcOrd="3" destOrd="0" presId="urn:microsoft.com/office/officeart/2005/8/layout/hierarchy1"/>
    <dgm:cxn modelId="{8C3C6A03-E9C9-4B79-9865-E5D92BE51D2E}" type="presParOf" srcId="{A81C3AFA-C129-4B9C-B961-4BB464C672A7}" destId="{02248778-BB20-4073-830E-12C2F1ABBB4C}" srcOrd="0" destOrd="0" presId="urn:microsoft.com/office/officeart/2005/8/layout/hierarchy1"/>
    <dgm:cxn modelId="{219112E2-DAD0-4DA1-BCAB-CBFEB947D5BB}" type="presParOf" srcId="{02248778-BB20-4073-830E-12C2F1ABBB4C}" destId="{DEE6EE44-005D-490E-A8D7-1F10E49A85DC}" srcOrd="0" destOrd="0" presId="urn:microsoft.com/office/officeart/2005/8/layout/hierarchy1"/>
    <dgm:cxn modelId="{8DA29FF2-E20E-4179-8AB7-3A1EA66A459C}" type="presParOf" srcId="{02248778-BB20-4073-830E-12C2F1ABBB4C}" destId="{4D455DCA-415F-4692-A1F8-D7658781DD22}" srcOrd="1" destOrd="0" presId="urn:microsoft.com/office/officeart/2005/8/layout/hierarchy1"/>
    <dgm:cxn modelId="{D4792700-E1F7-4482-9611-BED27C5EC7CD}" type="presParOf" srcId="{A81C3AFA-C129-4B9C-B961-4BB464C672A7}" destId="{160763E8-3EFE-4411-BD36-50E4B81A64CB}" srcOrd="1" destOrd="0" presId="urn:microsoft.com/office/officeart/2005/8/layout/hierarchy1"/>
    <dgm:cxn modelId="{35D56CB9-A3AD-4D08-84E0-AD1966FB7841}" type="presParOf" srcId="{C92F7BF9-00DF-48D4-8CE5-8EF1CA135FE9}" destId="{3F51F521-7510-4A13-9804-764F86950854}" srcOrd="2" destOrd="0" presId="urn:microsoft.com/office/officeart/2005/8/layout/hierarchy1"/>
    <dgm:cxn modelId="{972B27C5-5C24-4BB7-9E67-35DA166201D9}" type="presParOf" srcId="{C92F7BF9-00DF-48D4-8CE5-8EF1CA135FE9}" destId="{B8CBCD3F-A76D-4413-B6D2-380B3D320743}" srcOrd="3" destOrd="0" presId="urn:microsoft.com/office/officeart/2005/8/layout/hierarchy1"/>
    <dgm:cxn modelId="{C7A815D4-EA33-4E19-BBB2-4B7E98D4C546}" type="presParOf" srcId="{B8CBCD3F-A76D-4413-B6D2-380B3D320743}" destId="{060F4BC0-DDCE-4396-9158-C18E33AD3DFA}" srcOrd="0" destOrd="0" presId="urn:microsoft.com/office/officeart/2005/8/layout/hierarchy1"/>
    <dgm:cxn modelId="{F4DF20DD-E9A8-4313-A503-F6FABBB2C4EE}" type="presParOf" srcId="{060F4BC0-DDCE-4396-9158-C18E33AD3DFA}" destId="{C5EE706A-1794-4C04-97D4-6CEE53684D10}" srcOrd="0" destOrd="0" presId="urn:microsoft.com/office/officeart/2005/8/layout/hierarchy1"/>
    <dgm:cxn modelId="{77965B59-8EBF-4148-AF0B-6C3F8E48E255}" type="presParOf" srcId="{060F4BC0-DDCE-4396-9158-C18E33AD3DFA}" destId="{F2654275-1C7A-481D-8559-C59A125D72B8}" srcOrd="1" destOrd="0" presId="urn:microsoft.com/office/officeart/2005/8/layout/hierarchy1"/>
    <dgm:cxn modelId="{74A7B441-2E3A-4D5A-9F21-7292B1F013A2}" type="presParOf" srcId="{B8CBCD3F-A76D-4413-B6D2-380B3D320743}" destId="{5035ACBF-7BB5-44F3-8B57-1AEB4653982A}" srcOrd="1" destOrd="0" presId="urn:microsoft.com/office/officeart/2005/8/layout/hierarchy1"/>
    <dgm:cxn modelId="{4EF98513-2AA6-4A91-9E80-F7C7FED16D59}" type="presParOf" srcId="{5035ACBF-7BB5-44F3-8B57-1AEB4653982A}" destId="{5A47F5DE-8393-4F58-A310-AD480D403CB5}" srcOrd="0" destOrd="0" presId="urn:microsoft.com/office/officeart/2005/8/layout/hierarchy1"/>
    <dgm:cxn modelId="{0AB33B65-C3F6-483D-B8F9-2561940E4E8B}" type="presParOf" srcId="{5035ACBF-7BB5-44F3-8B57-1AEB4653982A}" destId="{C263DA1F-3E2F-46CC-B271-67855749B380}" srcOrd="1" destOrd="0" presId="urn:microsoft.com/office/officeart/2005/8/layout/hierarchy1"/>
    <dgm:cxn modelId="{5F03F11B-0C50-4ED5-B4F8-480F4A27A14E}" type="presParOf" srcId="{C263DA1F-3E2F-46CC-B271-67855749B380}" destId="{8F14723A-4D8E-45BE-BCFB-1C1D0CD6A06A}" srcOrd="0" destOrd="0" presId="urn:microsoft.com/office/officeart/2005/8/layout/hierarchy1"/>
    <dgm:cxn modelId="{DD5C7726-35E9-4393-AF36-371FB5E612F3}" type="presParOf" srcId="{8F14723A-4D8E-45BE-BCFB-1C1D0CD6A06A}" destId="{26FB8276-728C-4C54-999B-B69ED52871B4}" srcOrd="0" destOrd="0" presId="urn:microsoft.com/office/officeart/2005/8/layout/hierarchy1"/>
    <dgm:cxn modelId="{24BB775B-A336-4C55-8B5A-09A5B1B4786C}" type="presParOf" srcId="{8F14723A-4D8E-45BE-BCFB-1C1D0CD6A06A}" destId="{A8B1BEC5-EE33-4470-B1A1-B40076E19CF2}" srcOrd="1" destOrd="0" presId="urn:microsoft.com/office/officeart/2005/8/layout/hierarchy1"/>
    <dgm:cxn modelId="{5324E58D-F79D-4AA4-9E28-74168B406F2B}" type="presParOf" srcId="{C263DA1F-3E2F-46CC-B271-67855749B380}" destId="{6ACF8CDB-BC4F-4BCC-BF7A-D37497C35B39}" srcOrd="1" destOrd="0" presId="urn:microsoft.com/office/officeart/2005/8/layout/hierarchy1"/>
    <dgm:cxn modelId="{652441AF-F72C-44F2-A320-E23181C0B23E}" type="presParOf" srcId="{5035ACBF-7BB5-44F3-8B57-1AEB4653982A}" destId="{A4C7E28B-56F6-48FA-A91D-BCFA38B68929}" srcOrd="2" destOrd="0" presId="urn:microsoft.com/office/officeart/2005/8/layout/hierarchy1"/>
    <dgm:cxn modelId="{83FCA39F-8E57-4881-B638-3F0165738A58}" type="presParOf" srcId="{5035ACBF-7BB5-44F3-8B57-1AEB4653982A}" destId="{FDE8E80C-16E1-4CE9-B819-914E7C3DD655}" srcOrd="3" destOrd="0" presId="urn:microsoft.com/office/officeart/2005/8/layout/hierarchy1"/>
    <dgm:cxn modelId="{10338747-529B-45A7-A375-51E11A6CFB7E}" type="presParOf" srcId="{FDE8E80C-16E1-4CE9-B819-914E7C3DD655}" destId="{FFAEB1C1-EF2B-4A7B-AC2B-AF2B9144351C}" srcOrd="0" destOrd="0" presId="urn:microsoft.com/office/officeart/2005/8/layout/hierarchy1"/>
    <dgm:cxn modelId="{8CF26A23-BF21-4965-A972-C6C90573855D}" type="presParOf" srcId="{FFAEB1C1-EF2B-4A7B-AC2B-AF2B9144351C}" destId="{182747F3-76BC-4F6F-A2E9-1003085CD720}" srcOrd="0" destOrd="0" presId="urn:microsoft.com/office/officeart/2005/8/layout/hierarchy1"/>
    <dgm:cxn modelId="{79CC081F-269D-4022-9E53-EFC3F6A0F33F}" type="presParOf" srcId="{FFAEB1C1-EF2B-4A7B-AC2B-AF2B9144351C}" destId="{5608F8B5-BDE3-4624-9358-5848C60B3EC1}" srcOrd="1" destOrd="0" presId="urn:microsoft.com/office/officeart/2005/8/layout/hierarchy1"/>
    <dgm:cxn modelId="{E5ABCDB3-D14A-4A85-B0BE-40D8348CAC7B}" type="presParOf" srcId="{FDE8E80C-16E1-4CE9-B819-914E7C3DD655}" destId="{45151260-0BE9-4952-807F-F8D5E31B7386}" srcOrd="1" destOrd="0" presId="urn:microsoft.com/office/officeart/2005/8/layout/hierarchy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17C77A-5B2D-41A0-B4A1-1E92E09C8AE1}" type="doc">
      <dgm:prSet loTypeId="urn:microsoft.com/office/officeart/2005/8/layout/hierarchy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AC39563-04E1-4C99-805C-D8A2569CAFDB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dirty="0" smtClean="0"/>
            <a:t>  </a:t>
          </a:r>
          <a:endParaRPr lang="cs-CZ" dirty="0"/>
        </a:p>
      </dgm:t>
    </dgm:pt>
    <dgm:pt modelId="{E5E48068-6056-4447-9F21-F491A1E49F6F}" type="parTrans" cxnId="{2F1AFDE4-9577-4538-AFBA-0C3B11B721E3}">
      <dgm:prSet/>
      <dgm:spPr/>
      <dgm:t>
        <a:bodyPr/>
        <a:lstStyle/>
        <a:p>
          <a:endParaRPr lang="cs-CZ"/>
        </a:p>
      </dgm:t>
    </dgm:pt>
    <dgm:pt modelId="{8E079E2E-350B-427A-AB18-AEF3469045F3}" type="sibTrans" cxnId="{2F1AFDE4-9577-4538-AFBA-0C3B11B721E3}">
      <dgm:prSet/>
      <dgm:spPr/>
      <dgm:t>
        <a:bodyPr/>
        <a:lstStyle/>
        <a:p>
          <a:endParaRPr lang="cs-CZ"/>
        </a:p>
      </dgm:t>
    </dgm:pt>
    <dgm:pt modelId="{56ADFC17-50F8-462A-9942-6C5A0FABEAE9}">
      <dgm:prSet phldrT="[Text]"/>
      <dgm:spPr>
        <a:solidFill>
          <a:schemeClr val="bg1">
            <a:lumMod val="75000"/>
            <a:lumOff val="25000"/>
            <a:alpha val="90000"/>
          </a:schemeClr>
        </a:solidFill>
      </dgm:spPr>
      <dgm:t>
        <a:bodyPr/>
        <a:lstStyle/>
        <a:p>
          <a:r>
            <a:rPr lang="cs-CZ" smtClean="0"/>
            <a:t>25</a:t>
          </a:r>
          <a:endParaRPr lang="cs-CZ" dirty="0"/>
        </a:p>
      </dgm:t>
    </dgm:pt>
    <dgm:pt modelId="{4AE76320-2EAB-4B3B-8A11-7D083E09F3EE}" type="parTrans" cxnId="{FB781B94-67D5-46CF-84ED-ABF553CD8EB6}">
      <dgm:prSet/>
      <dgm:spPr/>
      <dgm:t>
        <a:bodyPr/>
        <a:lstStyle/>
        <a:p>
          <a:endParaRPr lang="cs-CZ"/>
        </a:p>
      </dgm:t>
    </dgm:pt>
    <dgm:pt modelId="{77F5BBC2-C0AC-4A62-9333-8A64C7D68D28}" type="sibTrans" cxnId="{FB781B94-67D5-46CF-84ED-ABF553CD8EB6}">
      <dgm:prSet/>
      <dgm:spPr/>
      <dgm:t>
        <a:bodyPr/>
        <a:lstStyle/>
        <a:p>
          <a:endParaRPr lang="cs-CZ"/>
        </a:p>
      </dgm:t>
    </dgm:pt>
    <dgm:pt modelId="{FE571174-68FC-49E9-BF4C-B991C367C7DB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cs-CZ" dirty="0" smtClean="0"/>
            <a:t>78</a:t>
          </a:r>
          <a:endParaRPr lang="cs-CZ" dirty="0"/>
        </a:p>
      </dgm:t>
    </dgm:pt>
    <dgm:pt modelId="{87AA591B-8665-46F3-BBC9-24C09C4165C5}" type="parTrans" cxnId="{3ACD98C8-9557-4CAF-AF00-EA036DA3CA9E}">
      <dgm:prSet/>
      <dgm:spPr/>
      <dgm:t>
        <a:bodyPr/>
        <a:lstStyle/>
        <a:p>
          <a:endParaRPr lang="cs-CZ"/>
        </a:p>
      </dgm:t>
    </dgm:pt>
    <dgm:pt modelId="{BEAE30D8-7DCF-44D4-BFFD-0E572DCC6EF5}" type="sibTrans" cxnId="{3ACD98C8-9557-4CAF-AF00-EA036DA3CA9E}">
      <dgm:prSet/>
      <dgm:spPr/>
      <dgm:t>
        <a:bodyPr/>
        <a:lstStyle/>
        <a:p>
          <a:endParaRPr lang="cs-CZ"/>
        </a:p>
      </dgm:t>
    </dgm:pt>
    <dgm:pt modelId="{4B3647BC-0A39-47F4-96E5-132D39F0FC8E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483F34BD-BC4F-4E9E-B4D9-641B02DE620B}" type="parTrans" cxnId="{71A84384-672B-4C20-AC36-15AB532C189C}">
      <dgm:prSet/>
      <dgm:spPr/>
      <dgm:t>
        <a:bodyPr/>
        <a:lstStyle/>
        <a:p>
          <a:endParaRPr lang="cs-CZ"/>
        </a:p>
      </dgm:t>
    </dgm:pt>
    <dgm:pt modelId="{0797BF28-2390-45BE-A858-14E074FD1AF3}" type="sibTrans" cxnId="{71A84384-672B-4C20-AC36-15AB532C189C}">
      <dgm:prSet/>
      <dgm:spPr/>
      <dgm:t>
        <a:bodyPr/>
        <a:lstStyle/>
        <a:p>
          <a:endParaRPr lang="cs-CZ"/>
        </a:p>
      </dgm:t>
    </dgm:pt>
    <dgm:pt modelId="{077D6A55-1A85-4104-9320-2428D1010ED3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63</a:t>
          </a:r>
          <a:endParaRPr lang="cs-CZ" dirty="0"/>
        </a:p>
      </dgm:t>
    </dgm:pt>
    <dgm:pt modelId="{44E42815-58A0-4FC8-9F15-0CF23E10E312}" type="parTrans" cxnId="{C034A31A-E88E-43BF-BFF2-4F1C310F7107}">
      <dgm:prSet/>
      <dgm:spPr/>
      <dgm:t>
        <a:bodyPr/>
        <a:lstStyle/>
        <a:p>
          <a:endParaRPr lang="cs-CZ"/>
        </a:p>
      </dgm:t>
    </dgm:pt>
    <dgm:pt modelId="{B43AF94C-CCA5-4112-8AF1-AFC29E94F149}" type="sibTrans" cxnId="{C034A31A-E88E-43BF-BFF2-4F1C310F7107}">
      <dgm:prSet/>
      <dgm:spPr/>
      <dgm:t>
        <a:bodyPr/>
        <a:lstStyle/>
        <a:p>
          <a:endParaRPr lang="cs-CZ"/>
        </a:p>
      </dgm:t>
    </dgm:pt>
    <dgm:pt modelId="{74DFC26A-9099-43F2-A0FB-73C6E06B7BE1}">
      <dgm:prSet phldrT="[Text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52</a:t>
          </a:r>
          <a:endParaRPr lang="cs-CZ" dirty="0"/>
        </a:p>
      </dgm:t>
    </dgm:pt>
    <dgm:pt modelId="{4474F4C3-8751-4A61-BD53-9EDF497DCC31}" type="parTrans" cxnId="{69011CD6-3405-4438-8AB4-A83A3163AF02}">
      <dgm:prSet/>
      <dgm:spPr/>
      <dgm:t>
        <a:bodyPr/>
        <a:lstStyle/>
        <a:p>
          <a:endParaRPr lang="cs-CZ"/>
        </a:p>
      </dgm:t>
    </dgm:pt>
    <dgm:pt modelId="{2B60D53F-0BED-415B-96D4-37C3D9C29D34}" type="sibTrans" cxnId="{69011CD6-3405-4438-8AB4-A83A3163AF02}">
      <dgm:prSet/>
      <dgm:spPr/>
      <dgm:t>
        <a:bodyPr/>
        <a:lstStyle/>
        <a:p>
          <a:endParaRPr lang="cs-CZ"/>
        </a:p>
      </dgm:t>
    </dgm:pt>
    <dgm:pt modelId="{FC56C215-CA8D-4F49-8C8B-1965403B66EC}">
      <dgm:prSet phldrT="[Text]"/>
      <dgm:spPr>
        <a:solidFill>
          <a:schemeClr val="bg1">
            <a:lumMod val="75000"/>
            <a:lumOff val="25000"/>
            <a:alpha val="90000"/>
          </a:schemeClr>
        </a:solidFill>
      </dgm:spPr>
      <dgm:t>
        <a:bodyPr/>
        <a:lstStyle/>
        <a:p>
          <a:r>
            <a:rPr lang="cs-CZ" dirty="0" smtClean="0"/>
            <a:t>25</a:t>
          </a:r>
          <a:endParaRPr lang="cs-CZ" dirty="0"/>
        </a:p>
      </dgm:t>
    </dgm:pt>
    <dgm:pt modelId="{D2AA585B-7D92-4B20-A55E-6D921F376E5A}" type="parTrans" cxnId="{1C6E02E2-A2D7-4A36-B61C-5EE77A373F1A}">
      <dgm:prSet/>
      <dgm:spPr/>
      <dgm:t>
        <a:bodyPr/>
        <a:lstStyle/>
        <a:p>
          <a:endParaRPr lang="cs-CZ"/>
        </a:p>
      </dgm:t>
    </dgm:pt>
    <dgm:pt modelId="{F867C6F2-8757-4663-8821-A0F11DB81373}" type="sibTrans" cxnId="{1C6E02E2-A2D7-4A36-B61C-5EE77A373F1A}">
      <dgm:prSet/>
      <dgm:spPr/>
      <dgm:t>
        <a:bodyPr/>
        <a:lstStyle/>
        <a:p>
          <a:endParaRPr lang="cs-CZ"/>
        </a:p>
      </dgm:t>
    </dgm:pt>
    <dgm:pt modelId="{1EAA7CB5-FAE8-4F9B-BCB9-686A64EE851A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131A4003-8869-40AA-81CA-A8550A733F02}" type="parTrans" cxnId="{B7B61F31-25A5-4C76-91AC-7385CFE91FF6}">
      <dgm:prSet/>
      <dgm:spPr/>
      <dgm:t>
        <a:bodyPr/>
        <a:lstStyle/>
        <a:p>
          <a:endParaRPr lang="cs-CZ"/>
        </a:p>
      </dgm:t>
    </dgm:pt>
    <dgm:pt modelId="{58A0023C-5821-4137-95EC-A4D29765A67B}" type="sibTrans" cxnId="{B7B61F31-25A5-4C76-91AC-7385CFE91FF6}">
      <dgm:prSet/>
      <dgm:spPr/>
      <dgm:t>
        <a:bodyPr/>
        <a:lstStyle/>
        <a:p>
          <a:endParaRPr lang="cs-CZ"/>
        </a:p>
      </dgm:t>
    </dgm:pt>
    <dgm:pt modelId="{180ED370-C0D8-4DCC-A97C-5BFA3705F9E1}">
      <dgm:prSet phldrT="[Text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52</a:t>
          </a:r>
          <a:endParaRPr lang="cs-CZ" dirty="0"/>
        </a:p>
      </dgm:t>
    </dgm:pt>
    <dgm:pt modelId="{3190B13A-7FDF-405A-BCF4-C6F9C08BC0EE}" type="parTrans" cxnId="{9EF9DB5E-CC52-42AE-B91A-77A93FE04FCF}">
      <dgm:prSet/>
      <dgm:spPr/>
      <dgm:t>
        <a:bodyPr/>
        <a:lstStyle/>
        <a:p>
          <a:endParaRPr lang="cs-CZ"/>
        </a:p>
      </dgm:t>
    </dgm:pt>
    <dgm:pt modelId="{79EF189B-8E3B-4F1F-BF3E-A92715F1CFC8}" type="sibTrans" cxnId="{9EF9DB5E-CC52-42AE-B91A-77A93FE04FCF}">
      <dgm:prSet/>
      <dgm:spPr/>
      <dgm:t>
        <a:bodyPr/>
        <a:lstStyle/>
        <a:p>
          <a:endParaRPr lang="cs-CZ"/>
        </a:p>
      </dgm:t>
    </dgm:pt>
    <dgm:pt modelId="{00AD2742-6BAC-4C57-BE9F-4DA8D16B53C7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cs-CZ" dirty="0" smtClean="0"/>
            <a:t>78</a:t>
          </a:r>
          <a:endParaRPr lang="cs-CZ" dirty="0"/>
        </a:p>
      </dgm:t>
    </dgm:pt>
    <dgm:pt modelId="{8AAAD073-7B0D-47DF-92AA-EC9AE68F223D}" type="parTrans" cxnId="{D16ABCCB-E3F8-4A34-96E5-E41C38B511F0}">
      <dgm:prSet/>
      <dgm:spPr/>
      <dgm:t>
        <a:bodyPr/>
        <a:lstStyle/>
        <a:p>
          <a:endParaRPr lang="cs-CZ"/>
        </a:p>
      </dgm:t>
    </dgm:pt>
    <dgm:pt modelId="{0DFCAE5E-EE91-47D8-BE9C-AEADB5CA6CD0}" type="sibTrans" cxnId="{D16ABCCB-E3F8-4A34-96E5-E41C38B511F0}">
      <dgm:prSet/>
      <dgm:spPr/>
      <dgm:t>
        <a:bodyPr/>
        <a:lstStyle/>
        <a:p>
          <a:endParaRPr lang="cs-CZ"/>
        </a:p>
      </dgm:t>
    </dgm:pt>
    <dgm:pt modelId="{82C968A5-E247-4852-848C-A0806341130E}">
      <dgm:prSet phldrT="[Text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13</a:t>
          </a:r>
          <a:endParaRPr lang="cs-CZ" dirty="0"/>
        </a:p>
      </dgm:t>
    </dgm:pt>
    <dgm:pt modelId="{DC4E0584-BABB-4C8E-BCF1-CFA54E772542}" type="parTrans" cxnId="{4A8A38A0-AB26-4EBC-BCAC-BEAA8A1CB5F5}">
      <dgm:prSet/>
      <dgm:spPr/>
      <dgm:t>
        <a:bodyPr/>
        <a:lstStyle/>
        <a:p>
          <a:endParaRPr lang="cs-CZ"/>
        </a:p>
      </dgm:t>
    </dgm:pt>
    <dgm:pt modelId="{8E284931-B70C-4057-9430-438213A6DE01}" type="sibTrans" cxnId="{4A8A38A0-AB26-4EBC-BCAC-BEAA8A1CB5F5}">
      <dgm:prSet/>
      <dgm:spPr/>
      <dgm:t>
        <a:bodyPr/>
        <a:lstStyle/>
        <a:p>
          <a:endParaRPr lang="cs-CZ"/>
        </a:p>
      </dgm:t>
    </dgm:pt>
    <dgm:pt modelId="{6BFAEF99-ED40-462D-802F-F0F78532B435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63</a:t>
          </a:r>
          <a:endParaRPr lang="cs-CZ" dirty="0"/>
        </a:p>
      </dgm:t>
    </dgm:pt>
    <dgm:pt modelId="{E469AD39-1973-4160-BC32-7DCAE8B3E668}" type="parTrans" cxnId="{96267EAB-4A2F-4A0C-9EF7-5817892FE844}">
      <dgm:prSet/>
      <dgm:spPr/>
      <dgm:t>
        <a:bodyPr/>
        <a:lstStyle/>
        <a:p>
          <a:endParaRPr lang="cs-CZ"/>
        </a:p>
      </dgm:t>
    </dgm:pt>
    <dgm:pt modelId="{BADF5A9C-893F-4527-99AA-5FA677761E69}" type="sibTrans" cxnId="{96267EAB-4A2F-4A0C-9EF7-5817892FE844}">
      <dgm:prSet/>
      <dgm:spPr/>
      <dgm:t>
        <a:bodyPr/>
        <a:lstStyle/>
        <a:p>
          <a:endParaRPr lang="cs-CZ"/>
        </a:p>
      </dgm:t>
    </dgm:pt>
    <dgm:pt modelId="{092C528D-AF6C-46B3-A8C4-312BD1D9892B}">
      <dgm:prSet phldrT="[Text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52</a:t>
          </a:r>
          <a:endParaRPr lang="cs-CZ" dirty="0"/>
        </a:p>
      </dgm:t>
    </dgm:pt>
    <dgm:pt modelId="{24740084-2CD0-4615-88DA-72D820D8D14F}" type="parTrans" cxnId="{698C5A85-3722-4B22-A684-D90D68328158}">
      <dgm:prSet/>
      <dgm:spPr/>
      <dgm:t>
        <a:bodyPr/>
        <a:lstStyle/>
        <a:p>
          <a:endParaRPr lang="cs-CZ"/>
        </a:p>
      </dgm:t>
    </dgm:pt>
    <dgm:pt modelId="{C19DFB3F-5793-4DD2-98CE-4F9BD9B5EF47}" type="sibTrans" cxnId="{698C5A85-3722-4B22-A684-D90D68328158}">
      <dgm:prSet/>
      <dgm:spPr/>
      <dgm:t>
        <a:bodyPr/>
        <a:lstStyle/>
        <a:p>
          <a:endParaRPr lang="cs-CZ"/>
        </a:p>
      </dgm:t>
    </dgm:pt>
    <dgm:pt modelId="{A550E8FB-6B48-45BF-9F9D-36341FC40978}">
      <dgm:prSet phldrT="[Text]"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r>
            <a:rPr lang="cs-CZ" dirty="0" smtClean="0"/>
            <a:t>24</a:t>
          </a:r>
          <a:endParaRPr lang="cs-CZ" dirty="0"/>
        </a:p>
      </dgm:t>
    </dgm:pt>
    <dgm:pt modelId="{BBC6ED46-0462-47D4-918F-332DB7DA0F64}" type="parTrans" cxnId="{BBC03E14-2D9E-44F6-A63A-F23042B972A5}">
      <dgm:prSet/>
      <dgm:spPr/>
      <dgm:t>
        <a:bodyPr/>
        <a:lstStyle/>
        <a:p>
          <a:endParaRPr lang="cs-CZ"/>
        </a:p>
      </dgm:t>
    </dgm:pt>
    <dgm:pt modelId="{1EF53DCA-1560-4172-BA42-6C6E681CD24C}" type="sibTrans" cxnId="{BBC03E14-2D9E-44F6-A63A-F23042B972A5}">
      <dgm:prSet/>
      <dgm:spPr/>
      <dgm:t>
        <a:bodyPr/>
        <a:lstStyle/>
        <a:p>
          <a:endParaRPr lang="cs-CZ"/>
        </a:p>
      </dgm:t>
    </dgm:pt>
    <dgm:pt modelId="{506E6DA9-F3E4-4836-B2BE-92F81D5EE1EC}" type="pres">
      <dgm:prSet presAssocID="{2F17C77A-5B2D-41A0-B4A1-1E92E09C8A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388B54D-DFAD-47B1-9AC2-19B197A16550}" type="pres">
      <dgm:prSet presAssocID="{0AC39563-04E1-4C99-805C-D8A2569CAFDB}" presName="hierRoot1" presStyleCnt="0"/>
      <dgm:spPr/>
    </dgm:pt>
    <dgm:pt modelId="{B93DF22A-C8EF-4D0E-956E-80D6E8A8A912}" type="pres">
      <dgm:prSet presAssocID="{0AC39563-04E1-4C99-805C-D8A2569CAFDB}" presName="composite" presStyleCnt="0"/>
      <dgm:spPr/>
    </dgm:pt>
    <dgm:pt modelId="{047AB059-375D-4948-ABF1-373129CECE0C}" type="pres">
      <dgm:prSet presAssocID="{0AC39563-04E1-4C99-805C-D8A2569CAFDB}" presName="background" presStyleLbl="node0" presStyleIdx="0" presStyleCnt="2"/>
      <dgm:spPr/>
    </dgm:pt>
    <dgm:pt modelId="{4A8EA0C3-7C16-42F3-83E2-79F80345F926}" type="pres">
      <dgm:prSet presAssocID="{0AC39563-04E1-4C99-805C-D8A2569CAFDB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049363E-8D2E-4519-AA61-16FC980D56F7}" type="pres">
      <dgm:prSet presAssocID="{0AC39563-04E1-4C99-805C-D8A2569CAFDB}" presName="hierChild2" presStyleCnt="0"/>
      <dgm:spPr/>
    </dgm:pt>
    <dgm:pt modelId="{D09CA6D0-3478-4696-859B-5B04A9AA7393}" type="pres">
      <dgm:prSet presAssocID="{4AE76320-2EAB-4B3B-8A11-7D083E09F3EE}" presName="Name10" presStyleLbl="parChTrans1D2" presStyleIdx="0" presStyleCnt="4"/>
      <dgm:spPr/>
      <dgm:t>
        <a:bodyPr/>
        <a:lstStyle/>
        <a:p>
          <a:endParaRPr lang="cs-CZ"/>
        </a:p>
      </dgm:t>
    </dgm:pt>
    <dgm:pt modelId="{9C9C0F46-670B-4C3E-A9A1-D29D9D1833D0}" type="pres">
      <dgm:prSet presAssocID="{56ADFC17-50F8-462A-9942-6C5A0FABEAE9}" presName="hierRoot2" presStyleCnt="0"/>
      <dgm:spPr/>
    </dgm:pt>
    <dgm:pt modelId="{DCAB2BDD-4183-4E76-A9DA-3667B62FA2EE}" type="pres">
      <dgm:prSet presAssocID="{56ADFC17-50F8-462A-9942-6C5A0FABEAE9}" presName="composite2" presStyleCnt="0"/>
      <dgm:spPr/>
    </dgm:pt>
    <dgm:pt modelId="{721B4321-CB7B-4BD9-B86C-F8653CD7434C}" type="pres">
      <dgm:prSet presAssocID="{56ADFC17-50F8-462A-9942-6C5A0FABEAE9}" presName="background2" presStyleLbl="node2" presStyleIdx="0" presStyleCnt="4"/>
      <dgm:spPr/>
    </dgm:pt>
    <dgm:pt modelId="{84EC76E6-4CBB-4312-89A1-55509E45EDF6}" type="pres">
      <dgm:prSet presAssocID="{56ADFC17-50F8-462A-9942-6C5A0FABEAE9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10989D-A7F6-41E8-941E-EA8053800E55}" type="pres">
      <dgm:prSet presAssocID="{56ADFC17-50F8-462A-9942-6C5A0FABEAE9}" presName="hierChild3" presStyleCnt="0"/>
      <dgm:spPr/>
    </dgm:pt>
    <dgm:pt modelId="{3228ADEF-0EAA-418C-9DFD-8F75D9101F42}" type="pres">
      <dgm:prSet presAssocID="{131A4003-8869-40AA-81CA-A8550A733F02}" presName="Name17" presStyleLbl="parChTrans1D3" presStyleIdx="0" presStyleCnt="8"/>
      <dgm:spPr/>
      <dgm:t>
        <a:bodyPr/>
        <a:lstStyle/>
        <a:p>
          <a:endParaRPr lang="cs-CZ"/>
        </a:p>
      </dgm:t>
    </dgm:pt>
    <dgm:pt modelId="{409EA2FB-2D9C-46B0-B31F-D8875FD4F6A6}" type="pres">
      <dgm:prSet presAssocID="{1EAA7CB5-FAE8-4F9B-BCB9-686A64EE851A}" presName="hierRoot3" presStyleCnt="0"/>
      <dgm:spPr/>
    </dgm:pt>
    <dgm:pt modelId="{7D1C0095-5B3D-4268-8E6C-2F95D2BEAC19}" type="pres">
      <dgm:prSet presAssocID="{1EAA7CB5-FAE8-4F9B-BCB9-686A64EE851A}" presName="composite3" presStyleCnt="0"/>
      <dgm:spPr/>
    </dgm:pt>
    <dgm:pt modelId="{519858F9-1B6C-42FF-8ADD-2BFB44B0EFED}" type="pres">
      <dgm:prSet presAssocID="{1EAA7CB5-FAE8-4F9B-BCB9-686A64EE851A}" presName="background3" presStyleLbl="node3" presStyleIdx="0" presStyleCnt="8"/>
      <dgm:spPr/>
    </dgm:pt>
    <dgm:pt modelId="{A1478016-45BC-4972-8439-8DAE1A68616D}" type="pres">
      <dgm:prSet presAssocID="{1EAA7CB5-FAE8-4F9B-BCB9-686A64EE851A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30E429C-0DDB-453A-9B13-8D0134C79B67}" type="pres">
      <dgm:prSet presAssocID="{1EAA7CB5-FAE8-4F9B-BCB9-686A64EE851A}" presName="hierChild4" presStyleCnt="0"/>
      <dgm:spPr/>
    </dgm:pt>
    <dgm:pt modelId="{098BA5DB-3AE9-4309-95B2-58C876A1D131}" type="pres">
      <dgm:prSet presAssocID="{D2AA585B-7D92-4B20-A55E-6D921F376E5A}" presName="Name17" presStyleLbl="parChTrans1D3" presStyleIdx="1" presStyleCnt="8"/>
      <dgm:spPr/>
      <dgm:t>
        <a:bodyPr/>
        <a:lstStyle/>
        <a:p>
          <a:endParaRPr lang="cs-CZ"/>
        </a:p>
      </dgm:t>
    </dgm:pt>
    <dgm:pt modelId="{32E63FCA-FEB7-401E-9240-A2C6FB47C3FE}" type="pres">
      <dgm:prSet presAssocID="{FC56C215-CA8D-4F49-8C8B-1965403B66EC}" presName="hierRoot3" presStyleCnt="0"/>
      <dgm:spPr/>
    </dgm:pt>
    <dgm:pt modelId="{F2EAEE81-0087-4B22-AC0C-CE03BC8F3EDC}" type="pres">
      <dgm:prSet presAssocID="{FC56C215-CA8D-4F49-8C8B-1965403B66EC}" presName="composite3" presStyleCnt="0"/>
      <dgm:spPr/>
    </dgm:pt>
    <dgm:pt modelId="{10416F8F-3C68-45D2-83E9-987900F4BD6A}" type="pres">
      <dgm:prSet presAssocID="{FC56C215-CA8D-4F49-8C8B-1965403B66EC}" presName="background3" presStyleLbl="node3" presStyleIdx="1" presStyleCnt="8"/>
      <dgm:spPr/>
    </dgm:pt>
    <dgm:pt modelId="{4D267091-7852-4BAB-B5DD-3D88C6722534}" type="pres">
      <dgm:prSet presAssocID="{FC56C215-CA8D-4F49-8C8B-1965403B66EC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9D5C48-A171-4260-89B1-6D249A007E64}" type="pres">
      <dgm:prSet presAssocID="{FC56C215-CA8D-4F49-8C8B-1965403B66EC}" presName="hierChild4" presStyleCnt="0"/>
      <dgm:spPr/>
    </dgm:pt>
    <dgm:pt modelId="{A5E837CA-ABEF-418D-BA98-34EF34CD53F1}" type="pres">
      <dgm:prSet presAssocID="{87AA591B-8665-46F3-BBC9-24C09C4165C5}" presName="Name10" presStyleLbl="parChTrans1D2" presStyleIdx="1" presStyleCnt="4"/>
      <dgm:spPr/>
      <dgm:t>
        <a:bodyPr/>
        <a:lstStyle/>
        <a:p>
          <a:endParaRPr lang="cs-CZ"/>
        </a:p>
      </dgm:t>
    </dgm:pt>
    <dgm:pt modelId="{8CFDD357-5561-4559-8EED-D83377E02254}" type="pres">
      <dgm:prSet presAssocID="{FE571174-68FC-49E9-BF4C-B991C367C7DB}" presName="hierRoot2" presStyleCnt="0"/>
      <dgm:spPr/>
    </dgm:pt>
    <dgm:pt modelId="{D4ADAE95-E964-4A92-AAC2-724AD421ABA7}" type="pres">
      <dgm:prSet presAssocID="{FE571174-68FC-49E9-BF4C-B991C367C7DB}" presName="composite2" presStyleCnt="0"/>
      <dgm:spPr/>
    </dgm:pt>
    <dgm:pt modelId="{62318991-43B1-42EB-92CF-5C6C880017C9}" type="pres">
      <dgm:prSet presAssocID="{FE571174-68FC-49E9-BF4C-B991C367C7DB}" presName="background2" presStyleLbl="node2" presStyleIdx="1" presStyleCnt="4"/>
      <dgm:spPr/>
    </dgm:pt>
    <dgm:pt modelId="{8DD21F8B-77F3-472E-B54C-EDBAB8706DDA}" type="pres">
      <dgm:prSet presAssocID="{FE571174-68FC-49E9-BF4C-B991C367C7D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7C83D36-60C0-4B2E-AC25-7E3F4B592097}" type="pres">
      <dgm:prSet presAssocID="{FE571174-68FC-49E9-BF4C-B991C367C7DB}" presName="hierChild3" presStyleCnt="0"/>
      <dgm:spPr/>
    </dgm:pt>
    <dgm:pt modelId="{EB5081B5-1DD9-4216-8D02-72F47698155A}" type="pres">
      <dgm:prSet presAssocID="{8AAAD073-7B0D-47DF-92AA-EC9AE68F223D}" presName="Name17" presStyleLbl="parChTrans1D3" presStyleIdx="2" presStyleCnt="8"/>
      <dgm:spPr/>
      <dgm:t>
        <a:bodyPr/>
        <a:lstStyle/>
        <a:p>
          <a:endParaRPr lang="cs-CZ"/>
        </a:p>
      </dgm:t>
    </dgm:pt>
    <dgm:pt modelId="{58E591D1-9A76-4B3E-BBDD-47DF7CE26B7B}" type="pres">
      <dgm:prSet presAssocID="{00AD2742-6BAC-4C57-BE9F-4DA8D16B53C7}" presName="hierRoot3" presStyleCnt="0"/>
      <dgm:spPr/>
    </dgm:pt>
    <dgm:pt modelId="{B0B49F04-E974-41BF-9AE1-586713994CB0}" type="pres">
      <dgm:prSet presAssocID="{00AD2742-6BAC-4C57-BE9F-4DA8D16B53C7}" presName="composite3" presStyleCnt="0"/>
      <dgm:spPr/>
    </dgm:pt>
    <dgm:pt modelId="{D00A906B-02F1-47B8-A93F-5154B1040B3C}" type="pres">
      <dgm:prSet presAssocID="{00AD2742-6BAC-4C57-BE9F-4DA8D16B53C7}" presName="background3" presStyleLbl="node3" presStyleIdx="2" presStyleCnt="8"/>
      <dgm:spPr/>
    </dgm:pt>
    <dgm:pt modelId="{7EFA5900-DDF4-48C0-862E-CB8B72FB1087}" type="pres">
      <dgm:prSet presAssocID="{00AD2742-6BAC-4C57-BE9F-4DA8D16B53C7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B44F063-E716-4504-A64B-082ABFF45E15}" type="pres">
      <dgm:prSet presAssocID="{00AD2742-6BAC-4C57-BE9F-4DA8D16B53C7}" presName="hierChild4" presStyleCnt="0"/>
      <dgm:spPr/>
    </dgm:pt>
    <dgm:pt modelId="{D7E8AD22-C88A-4F83-AEB5-5F6CA2A6489B}" type="pres">
      <dgm:prSet presAssocID="{3190B13A-7FDF-405A-BCF4-C6F9C08BC0EE}" presName="Name17" presStyleLbl="parChTrans1D3" presStyleIdx="3" presStyleCnt="8"/>
      <dgm:spPr/>
      <dgm:t>
        <a:bodyPr/>
        <a:lstStyle/>
        <a:p>
          <a:endParaRPr lang="cs-CZ"/>
        </a:p>
      </dgm:t>
    </dgm:pt>
    <dgm:pt modelId="{AE0AC21E-E87D-4B79-B866-5BE5DEA6246E}" type="pres">
      <dgm:prSet presAssocID="{180ED370-C0D8-4DCC-A97C-5BFA3705F9E1}" presName="hierRoot3" presStyleCnt="0"/>
      <dgm:spPr/>
    </dgm:pt>
    <dgm:pt modelId="{BBE36B5E-5AF1-4121-AFEC-EA31C7376B3E}" type="pres">
      <dgm:prSet presAssocID="{180ED370-C0D8-4DCC-A97C-5BFA3705F9E1}" presName="composite3" presStyleCnt="0"/>
      <dgm:spPr/>
    </dgm:pt>
    <dgm:pt modelId="{B99E86C8-DFFA-46AA-8490-04BA2602930A}" type="pres">
      <dgm:prSet presAssocID="{180ED370-C0D8-4DCC-A97C-5BFA3705F9E1}" presName="background3" presStyleLbl="node3" presStyleIdx="3" presStyleCnt="8"/>
      <dgm:spPr/>
    </dgm:pt>
    <dgm:pt modelId="{BB0F9C82-427F-4C0B-9C81-1945B31F7A31}" type="pres">
      <dgm:prSet presAssocID="{180ED370-C0D8-4DCC-A97C-5BFA3705F9E1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3DC162C-F53C-4507-AD30-72802ED115FB}" type="pres">
      <dgm:prSet presAssocID="{180ED370-C0D8-4DCC-A97C-5BFA3705F9E1}" presName="hierChild4" presStyleCnt="0"/>
      <dgm:spPr/>
    </dgm:pt>
    <dgm:pt modelId="{9C2C3DA0-3B85-45EE-97DF-D2EAF8C7B14F}" type="pres">
      <dgm:prSet presAssocID="{4B3647BC-0A39-47F4-96E5-132D39F0FC8E}" presName="hierRoot1" presStyleCnt="0"/>
      <dgm:spPr/>
    </dgm:pt>
    <dgm:pt modelId="{AABB69E0-EAB2-41B7-9B5B-FAD9FC3165D7}" type="pres">
      <dgm:prSet presAssocID="{4B3647BC-0A39-47F4-96E5-132D39F0FC8E}" presName="composite" presStyleCnt="0"/>
      <dgm:spPr/>
    </dgm:pt>
    <dgm:pt modelId="{857F2601-264D-4259-AE9D-F38ED1110699}" type="pres">
      <dgm:prSet presAssocID="{4B3647BC-0A39-47F4-96E5-132D39F0FC8E}" presName="background" presStyleLbl="node0" presStyleIdx="1" presStyleCnt="2"/>
      <dgm:spPr/>
    </dgm:pt>
    <dgm:pt modelId="{6D6F8751-F399-4C49-B810-8E9245F8ACED}" type="pres">
      <dgm:prSet presAssocID="{4B3647BC-0A39-47F4-96E5-132D39F0FC8E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6211CF-F85C-4243-8CD4-A56FF0F1D002}" type="pres">
      <dgm:prSet presAssocID="{4B3647BC-0A39-47F4-96E5-132D39F0FC8E}" presName="hierChild2" presStyleCnt="0"/>
      <dgm:spPr/>
    </dgm:pt>
    <dgm:pt modelId="{7C693693-52CD-4D06-8F37-39DB18AC6B1A}" type="pres">
      <dgm:prSet presAssocID="{44E42815-58A0-4FC8-9F15-0CF23E10E312}" presName="Name10" presStyleLbl="parChTrans1D2" presStyleIdx="2" presStyleCnt="4"/>
      <dgm:spPr/>
      <dgm:t>
        <a:bodyPr/>
        <a:lstStyle/>
        <a:p>
          <a:endParaRPr lang="cs-CZ"/>
        </a:p>
      </dgm:t>
    </dgm:pt>
    <dgm:pt modelId="{807C979F-684E-4CB5-BB93-163DC240D763}" type="pres">
      <dgm:prSet presAssocID="{077D6A55-1A85-4104-9320-2428D1010ED3}" presName="hierRoot2" presStyleCnt="0"/>
      <dgm:spPr/>
    </dgm:pt>
    <dgm:pt modelId="{9A4E1EF2-2569-4441-8A56-C784DD398D4B}" type="pres">
      <dgm:prSet presAssocID="{077D6A55-1A85-4104-9320-2428D1010ED3}" presName="composite2" presStyleCnt="0"/>
      <dgm:spPr/>
    </dgm:pt>
    <dgm:pt modelId="{2D9ACD52-F6BF-412B-9AB6-2119EEC78C10}" type="pres">
      <dgm:prSet presAssocID="{077D6A55-1A85-4104-9320-2428D1010ED3}" presName="background2" presStyleLbl="node2" presStyleIdx="2" presStyleCnt="4"/>
      <dgm:spPr/>
    </dgm:pt>
    <dgm:pt modelId="{599CC90F-48C0-4D01-807D-A58CE920F412}" type="pres">
      <dgm:prSet presAssocID="{077D6A55-1A85-4104-9320-2428D1010ED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BC2A76-3584-4690-88C5-47FEE670CB61}" type="pres">
      <dgm:prSet presAssocID="{077D6A55-1A85-4104-9320-2428D1010ED3}" presName="hierChild3" presStyleCnt="0"/>
      <dgm:spPr/>
    </dgm:pt>
    <dgm:pt modelId="{A00FCDE4-5D99-42E5-B82C-F86EFA801850}" type="pres">
      <dgm:prSet presAssocID="{E469AD39-1973-4160-BC32-7DCAE8B3E668}" presName="Name17" presStyleLbl="parChTrans1D3" presStyleIdx="4" presStyleCnt="8"/>
      <dgm:spPr/>
      <dgm:t>
        <a:bodyPr/>
        <a:lstStyle/>
        <a:p>
          <a:endParaRPr lang="cs-CZ"/>
        </a:p>
      </dgm:t>
    </dgm:pt>
    <dgm:pt modelId="{F964786A-D908-4CEA-B4AC-854325EDEDA9}" type="pres">
      <dgm:prSet presAssocID="{6BFAEF99-ED40-462D-802F-F0F78532B435}" presName="hierRoot3" presStyleCnt="0"/>
      <dgm:spPr/>
    </dgm:pt>
    <dgm:pt modelId="{B26D3340-F427-4568-AAA7-48DDCFFEAA73}" type="pres">
      <dgm:prSet presAssocID="{6BFAEF99-ED40-462D-802F-F0F78532B435}" presName="composite3" presStyleCnt="0"/>
      <dgm:spPr/>
    </dgm:pt>
    <dgm:pt modelId="{E2F5A1DC-C63C-4728-B7CE-716CFCAF1328}" type="pres">
      <dgm:prSet presAssocID="{6BFAEF99-ED40-462D-802F-F0F78532B435}" presName="background3" presStyleLbl="node3" presStyleIdx="4" presStyleCnt="8"/>
      <dgm:spPr/>
    </dgm:pt>
    <dgm:pt modelId="{EF1A2A3E-43E5-44D5-9C3E-3FB615E10761}" type="pres">
      <dgm:prSet presAssocID="{6BFAEF99-ED40-462D-802F-F0F78532B435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39574DE-FDA1-43AA-9E56-696EC0A563E2}" type="pres">
      <dgm:prSet presAssocID="{6BFAEF99-ED40-462D-802F-F0F78532B435}" presName="hierChild4" presStyleCnt="0"/>
      <dgm:spPr/>
    </dgm:pt>
    <dgm:pt modelId="{1EB22068-D699-461D-974D-D10D72D5C86E}" type="pres">
      <dgm:prSet presAssocID="{DC4E0584-BABB-4C8E-BCF1-CFA54E772542}" presName="Name17" presStyleLbl="parChTrans1D3" presStyleIdx="5" presStyleCnt="8"/>
      <dgm:spPr/>
      <dgm:t>
        <a:bodyPr/>
        <a:lstStyle/>
        <a:p>
          <a:endParaRPr lang="cs-CZ"/>
        </a:p>
      </dgm:t>
    </dgm:pt>
    <dgm:pt modelId="{31D1D334-050B-4F39-875E-FB695FC53282}" type="pres">
      <dgm:prSet presAssocID="{82C968A5-E247-4852-848C-A0806341130E}" presName="hierRoot3" presStyleCnt="0"/>
      <dgm:spPr/>
    </dgm:pt>
    <dgm:pt modelId="{05AF1DB3-7ABB-410E-85F1-CE9191557BFE}" type="pres">
      <dgm:prSet presAssocID="{82C968A5-E247-4852-848C-A0806341130E}" presName="composite3" presStyleCnt="0"/>
      <dgm:spPr/>
    </dgm:pt>
    <dgm:pt modelId="{D9259193-E2DC-4C01-956B-3C40612C7E21}" type="pres">
      <dgm:prSet presAssocID="{82C968A5-E247-4852-848C-A0806341130E}" presName="background3" presStyleLbl="node3" presStyleIdx="5" presStyleCnt="8"/>
      <dgm:spPr/>
    </dgm:pt>
    <dgm:pt modelId="{FDE6BD8C-D788-4755-8525-701F24D493BF}" type="pres">
      <dgm:prSet presAssocID="{82C968A5-E247-4852-848C-A0806341130E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C436863-E9B0-41C3-A25E-143DBE3DA524}" type="pres">
      <dgm:prSet presAssocID="{82C968A5-E247-4852-848C-A0806341130E}" presName="hierChild4" presStyleCnt="0"/>
      <dgm:spPr/>
    </dgm:pt>
    <dgm:pt modelId="{D41E450C-FDDC-452B-8C71-86130425008F}" type="pres">
      <dgm:prSet presAssocID="{24740084-2CD0-4615-88DA-72D820D8D14F}" presName="Name10" presStyleLbl="parChTrans1D2" presStyleIdx="3" presStyleCnt="4"/>
      <dgm:spPr/>
      <dgm:t>
        <a:bodyPr/>
        <a:lstStyle/>
        <a:p>
          <a:endParaRPr lang="cs-CZ"/>
        </a:p>
      </dgm:t>
    </dgm:pt>
    <dgm:pt modelId="{6686094B-D1FF-43A3-B1EC-0CD5F96CF480}" type="pres">
      <dgm:prSet presAssocID="{092C528D-AF6C-46B3-A8C4-312BD1D9892B}" presName="hierRoot2" presStyleCnt="0"/>
      <dgm:spPr/>
    </dgm:pt>
    <dgm:pt modelId="{066DEC9C-BB86-4367-851F-0D3EF0D934BF}" type="pres">
      <dgm:prSet presAssocID="{092C528D-AF6C-46B3-A8C4-312BD1D9892B}" presName="composite2" presStyleCnt="0"/>
      <dgm:spPr/>
    </dgm:pt>
    <dgm:pt modelId="{AAA54C50-686D-4045-A673-CE2E0FAFF03D}" type="pres">
      <dgm:prSet presAssocID="{092C528D-AF6C-46B3-A8C4-312BD1D9892B}" presName="background2" presStyleLbl="node2" presStyleIdx="3" presStyleCnt="4"/>
      <dgm:spPr/>
    </dgm:pt>
    <dgm:pt modelId="{63E79BEB-D478-45C0-9056-00FA5DFB87B9}" type="pres">
      <dgm:prSet presAssocID="{092C528D-AF6C-46B3-A8C4-312BD1D9892B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D92130-08E3-408B-89FD-F5625CDAE3D4}" type="pres">
      <dgm:prSet presAssocID="{092C528D-AF6C-46B3-A8C4-312BD1D9892B}" presName="hierChild3" presStyleCnt="0"/>
      <dgm:spPr/>
    </dgm:pt>
    <dgm:pt modelId="{25F18DA1-0539-4701-B03B-3A555A58F54C}" type="pres">
      <dgm:prSet presAssocID="{BBC6ED46-0462-47D4-918F-332DB7DA0F64}" presName="Name17" presStyleLbl="parChTrans1D3" presStyleIdx="6" presStyleCnt="8"/>
      <dgm:spPr/>
      <dgm:t>
        <a:bodyPr/>
        <a:lstStyle/>
        <a:p>
          <a:endParaRPr lang="cs-CZ"/>
        </a:p>
      </dgm:t>
    </dgm:pt>
    <dgm:pt modelId="{5131C5E1-453A-493B-8207-BF69FFCC229B}" type="pres">
      <dgm:prSet presAssocID="{A550E8FB-6B48-45BF-9F9D-36341FC40978}" presName="hierRoot3" presStyleCnt="0"/>
      <dgm:spPr/>
    </dgm:pt>
    <dgm:pt modelId="{0C993717-C5E5-4DE5-A728-D63209D63079}" type="pres">
      <dgm:prSet presAssocID="{A550E8FB-6B48-45BF-9F9D-36341FC40978}" presName="composite3" presStyleCnt="0"/>
      <dgm:spPr/>
    </dgm:pt>
    <dgm:pt modelId="{29CD8AC3-4841-408B-8391-E93303A5BDA7}" type="pres">
      <dgm:prSet presAssocID="{A550E8FB-6B48-45BF-9F9D-36341FC40978}" presName="background3" presStyleLbl="node3" presStyleIdx="6" presStyleCnt="8"/>
      <dgm:spPr/>
    </dgm:pt>
    <dgm:pt modelId="{30262C6B-39F1-4FE6-AE10-74CD0DC66153}" type="pres">
      <dgm:prSet presAssocID="{A550E8FB-6B48-45BF-9F9D-36341FC40978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E8AFE0-5D9B-4C48-8BBA-271471B7894B}" type="pres">
      <dgm:prSet presAssocID="{A550E8FB-6B48-45BF-9F9D-36341FC40978}" presName="hierChild4" presStyleCnt="0"/>
      <dgm:spPr/>
    </dgm:pt>
    <dgm:pt modelId="{2D5691CE-8753-4B3E-8751-E9D74B1717FF}" type="pres">
      <dgm:prSet presAssocID="{4474F4C3-8751-4A61-BD53-9EDF497DCC31}" presName="Name17" presStyleLbl="parChTrans1D3" presStyleIdx="7" presStyleCnt="8"/>
      <dgm:spPr/>
      <dgm:t>
        <a:bodyPr/>
        <a:lstStyle/>
        <a:p>
          <a:endParaRPr lang="cs-CZ"/>
        </a:p>
      </dgm:t>
    </dgm:pt>
    <dgm:pt modelId="{10B9C068-4A32-428E-A2B9-365B3C867ED9}" type="pres">
      <dgm:prSet presAssocID="{74DFC26A-9099-43F2-A0FB-73C6E06B7BE1}" presName="hierRoot3" presStyleCnt="0"/>
      <dgm:spPr/>
    </dgm:pt>
    <dgm:pt modelId="{2111FF2E-481D-4833-A57B-E41DAD2DBA73}" type="pres">
      <dgm:prSet presAssocID="{74DFC26A-9099-43F2-A0FB-73C6E06B7BE1}" presName="composite3" presStyleCnt="0"/>
      <dgm:spPr/>
    </dgm:pt>
    <dgm:pt modelId="{DC94F0B7-7D5E-4E4D-B21D-C7A4125ABB7E}" type="pres">
      <dgm:prSet presAssocID="{74DFC26A-9099-43F2-A0FB-73C6E06B7BE1}" presName="background3" presStyleLbl="node3" presStyleIdx="7" presStyleCnt="8"/>
      <dgm:spPr/>
    </dgm:pt>
    <dgm:pt modelId="{B04D4991-4FC7-4A9D-AC16-67192665CDEA}" type="pres">
      <dgm:prSet presAssocID="{74DFC26A-9099-43F2-A0FB-73C6E06B7BE1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EDE9881-1B6E-4C3D-B190-B1EE2E641885}" type="pres">
      <dgm:prSet presAssocID="{74DFC26A-9099-43F2-A0FB-73C6E06B7BE1}" presName="hierChild4" presStyleCnt="0"/>
      <dgm:spPr/>
    </dgm:pt>
  </dgm:ptLst>
  <dgm:cxnLst>
    <dgm:cxn modelId="{D4C9BE29-B716-4FA5-A622-11D677F3E94E}" type="presOf" srcId="{092C528D-AF6C-46B3-A8C4-312BD1D9892B}" destId="{63E79BEB-D478-45C0-9056-00FA5DFB87B9}" srcOrd="0" destOrd="0" presId="urn:microsoft.com/office/officeart/2005/8/layout/hierarchy1"/>
    <dgm:cxn modelId="{C4ABF830-9367-4E84-B353-862F08B7636B}" type="presOf" srcId="{24740084-2CD0-4615-88DA-72D820D8D14F}" destId="{D41E450C-FDDC-452B-8C71-86130425008F}" srcOrd="0" destOrd="0" presId="urn:microsoft.com/office/officeart/2005/8/layout/hierarchy1"/>
    <dgm:cxn modelId="{1C6E02E2-A2D7-4A36-B61C-5EE77A373F1A}" srcId="{56ADFC17-50F8-462A-9942-6C5A0FABEAE9}" destId="{FC56C215-CA8D-4F49-8C8B-1965403B66EC}" srcOrd="1" destOrd="0" parTransId="{D2AA585B-7D92-4B20-A55E-6D921F376E5A}" sibTransId="{F867C6F2-8757-4663-8821-A0F11DB81373}"/>
    <dgm:cxn modelId="{D16ABCCB-E3F8-4A34-96E5-E41C38B511F0}" srcId="{FE571174-68FC-49E9-BF4C-B991C367C7DB}" destId="{00AD2742-6BAC-4C57-BE9F-4DA8D16B53C7}" srcOrd="0" destOrd="0" parTransId="{8AAAD073-7B0D-47DF-92AA-EC9AE68F223D}" sibTransId="{0DFCAE5E-EE91-47D8-BE9C-AEADB5CA6CD0}"/>
    <dgm:cxn modelId="{65AA7DB0-CAE9-4634-9FD3-E5091B60BA35}" type="presOf" srcId="{00AD2742-6BAC-4C57-BE9F-4DA8D16B53C7}" destId="{7EFA5900-DDF4-48C0-862E-CB8B72FB1087}" srcOrd="0" destOrd="0" presId="urn:microsoft.com/office/officeart/2005/8/layout/hierarchy1"/>
    <dgm:cxn modelId="{3ACD98C8-9557-4CAF-AF00-EA036DA3CA9E}" srcId="{0AC39563-04E1-4C99-805C-D8A2569CAFDB}" destId="{FE571174-68FC-49E9-BF4C-B991C367C7DB}" srcOrd="1" destOrd="0" parTransId="{87AA591B-8665-46F3-BBC9-24C09C4165C5}" sibTransId="{BEAE30D8-7DCF-44D4-BFFD-0E572DCC6EF5}"/>
    <dgm:cxn modelId="{D1BD80F8-203F-4C08-8B14-A1B7C5B6B7D1}" type="presOf" srcId="{4AE76320-2EAB-4B3B-8A11-7D083E09F3EE}" destId="{D09CA6D0-3478-4696-859B-5B04A9AA7393}" srcOrd="0" destOrd="0" presId="urn:microsoft.com/office/officeart/2005/8/layout/hierarchy1"/>
    <dgm:cxn modelId="{FB04AE36-F6A1-43F9-BBBD-C3EDA8970B8F}" type="presOf" srcId="{D2AA585B-7D92-4B20-A55E-6D921F376E5A}" destId="{098BA5DB-3AE9-4309-95B2-58C876A1D131}" srcOrd="0" destOrd="0" presId="urn:microsoft.com/office/officeart/2005/8/layout/hierarchy1"/>
    <dgm:cxn modelId="{0F00E24D-88C8-4054-AD47-4D4BCB325A54}" type="presOf" srcId="{56ADFC17-50F8-462A-9942-6C5A0FABEAE9}" destId="{84EC76E6-4CBB-4312-89A1-55509E45EDF6}" srcOrd="0" destOrd="0" presId="urn:microsoft.com/office/officeart/2005/8/layout/hierarchy1"/>
    <dgm:cxn modelId="{B7B61F31-25A5-4C76-91AC-7385CFE91FF6}" srcId="{56ADFC17-50F8-462A-9942-6C5A0FABEAE9}" destId="{1EAA7CB5-FAE8-4F9B-BCB9-686A64EE851A}" srcOrd="0" destOrd="0" parTransId="{131A4003-8869-40AA-81CA-A8550A733F02}" sibTransId="{58A0023C-5821-4137-95EC-A4D29765A67B}"/>
    <dgm:cxn modelId="{4A8A38A0-AB26-4EBC-BCAC-BEAA8A1CB5F5}" srcId="{077D6A55-1A85-4104-9320-2428D1010ED3}" destId="{82C968A5-E247-4852-848C-A0806341130E}" srcOrd="1" destOrd="0" parTransId="{DC4E0584-BABB-4C8E-BCF1-CFA54E772542}" sibTransId="{8E284931-B70C-4057-9430-438213A6DE01}"/>
    <dgm:cxn modelId="{9525DB95-0EAE-4C4E-8124-A280A585AD01}" type="presOf" srcId="{87AA591B-8665-46F3-BBC9-24C09C4165C5}" destId="{A5E837CA-ABEF-418D-BA98-34EF34CD53F1}" srcOrd="0" destOrd="0" presId="urn:microsoft.com/office/officeart/2005/8/layout/hierarchy1"/>
    <dgm:cxn modelId="{FB781B94-67D5-46CF-84ED-ABF553CD8EB6}" srcId="{0AC39563-04E1-4C99-805C-D8A2569CAFDB}" destId="{56ADFC17-50F8-462A-9942-6C5A0FABEAE9}" srcOrd="0" destOrd="0" parTransId="{4AE76320-2EAB-4B3B-8A11-7D083E09F3EE}" sibTransId="{77F5BBC2-C0AC-4A62-9333-8A64C7D68D28}"/>
    <dgm:cxn modelId="{840D7CC1-2A5D-4FC7-BCD7-0504A8C18844}" type="presOf" srcId="{DC4E0584-BABB-4C8E-BCF1-CFA54E772542}" destId="{1EB22068-D699-461D-974D-D10D72D5C86E}" srcOrd="0" destOrd="0" presId="urn:microsoft.com/office/officeart/2005/8/layout/hierarchy1"/>
    <dgm:cxn modelId="{AA12370D-F924-411B-8B2A-81D4B5C81C89}" type="presOf" srcId="{E469AD39-1973-4160-BC32-7DCAE8B3E668}" destId="{A00FCDE4-5D99-42E5-B82C-F86EFA801850}" srcOrd="0" destOrd="0" presId="urn:microsoft.com/office/officeart/2005/8/layout/hierarchy1"/>
    <dgm:cxn modelId="{8B7DA583-DE26-4702-BD48-D05B0483730C}" type="presOf" srcId="{0AC39563-04E1-4C99-805C-D8A2569CAFDB}" destId="{4A8EA0C3-7C16-42F3-83E2-79F80345F926}" srcOrd="0" destOrd="0" presId="urn:microsoft.com/office/officeart/2005/8/layout/hierarchy1"/>
    <dgm:cxn modelId="{67E35C9F-03BB-4695-86F4-5A0177534B15}" type="presOf" srcId="{82C968A5-E247-4852-848C-A0806341130E}" destId="{FDE6BD8C-D788-4755-8525-701F24D493BF}" srcOrd="0" destOrd="0" presId="urn:microsoft.com/office/officeart/2005/8/layout/hierarchy1"/>
    <dgm:cxn modelId="{0F7038FD-EE40-4C88-83B0-3F9B0A58B18E}" type="presOf" srcId="{6BFAEF99-ED40-462D-802F-F0F78532B435}" destId="{EF1A2A3E-43E5-44D5-9C3E-3FB615E10761}" srcOrd="0" destOrd="0" presId="urn:microsoft.com/office/officeart/2005/8/layout/hierarchy1"/>
    <dgm:cxn modelId="{A612EB56-23BF-4C1D-B016-F339EB991462}" type="presOf" srcId="{2F17C77A-5B2D-41A0-B4A1-1E92E09C8AE1}" destId="{506E6DA9-F3E4-4836-B2BE-92F81D5EE1EC}" srcOrd="0" destOrd="0" presId="urn:microsoft.com/office/officeart/2005/8/layout/hierarchy1"/>
    <dgm:cxn modelId="{B1834EF2-9532-408E-A655-F950D60EDEE6}" type="presOf" srcId="{FE571174-68FC-49E9-BF4C-B991C367C7DB}" destId="{8DD21F8B-77F3-472E-B54C-EDBAB8706DDA}" srcOrd="0" destOrd="0" presId="urn:microsoft.com/office/officeart/2005/8/layout/hierarchy1"/>
    <dgm:cxn modelId="{20313503-C73B-4C72-8C7F-E58F79CA2EBD}" type="presOf" srcId="{8AAAD073-7B0D-47DF-92AA-EC9AE68F223D}" destId="{EB5081B5-1DD9-4216-8D02-72F47698155A}" srcOrd="0" destOrd="0" presId="urn:microsoft.com/office/officeart/2005/8/layout/hierarchy1"/>
    <dgm:cxn modelId="{7393D990-09E1-4CFD-AA9D-60D5626403B6}" type="presOf" srcId="{74DFC26A-9099-43F2-A0FB-73C6E06B7BE1}" destId="{B04D4991-4FC7-4A9D-AC16-67192665CDEA}" srcOrd="0" destOrd="0" presId="urn:microsoft.com/office/officeart/2005/8/layout/hierarchy1"/>
    <dgm:cxn modelId="{F3B97045-301D-4196-86DD-EF2ADE57F23E}" type="presOf" srcId="{BBC6ED46-0462-47D4-918F-332DB7DA0F64}" destId="{25F18DA1-0539-4701-B03B-3A555A58F54C}" srcOrd="0" destOrd="0" presId="urn:microsoft.com/office/officeart/2005/8/layout/hierarchy1"/>
    <dgm:cxn modelId="{698C5A85-3722-4B22-A684-D90D68328158}" srcId="{4B3647BC-0A39-47F4-96E5-132D39F0FC8E}" destId="{092C528D-AF6C-46B3-A8C4-312BD1D9892B}" srcOrd="1" destOrd="0" parTransId="{24740084-2CD0-4615-88DA-72D820D8D14F}" sibTransId="{C19DFB3F-5793-4DD2-98CE-4F9BD9B5EF47}"/>
    <dgm:cxn modelId="{C034A31A-E88E-43BF-BFF2-4F1C310F7107}" srcId="{4B3647BC-0A39-47F4-96E5-132D39F0FC8E}" destId="{077D6A55-1A85-4104-9320-2428D1010ED3}" srcOrd="0" destOrd="0" parTransId="{44E42815-58A0-4FC8-9F15-0CF23E10E312}" sibTransId="{B43AF94C-CCA5-4112-8AF1-AFC29E94F149}"/>
    <dgm:cxn modelId="{71A84384-672B-4C20-AC36-15AB532C189C}" srcId="{2F17C77A-5B2D-41A0-B4A1-1E92E09C8AE1}" destId="{4B3647BC-0A39-47F4-96E5-132D39F0FC8E}" srcOrd="1" destOrd="0" parTransId="{483F34BD-BC4F-4E9E-B4D9-641B02DE620B}" sibTransId="{0797BF28-2390-45BE-A858-14E074FD1AF3}"/>
    <dgm:cxn modelId="{2F1AFDE4-9577-4538-AFBA-0C3B11B721E3}" srcId="{2F17C77A-5B2D-41A0-B4A1-1E92E09C8AE1}" destId="{0AC39563-04E1-4C99-805C-D8A2569CAFDB}" srcOrd="0" destOrd="0" parTransId="{E5E48068-6056-4447-9F21-F491A1E49F6F}" sibTransId="{8E079E2E-350B-427A-AB18-AEF3469045F3}"/>
    <dgm:cxn modelId="{EA82BDE4-E8B0-476E-9148-B08DDAC86F08}" type="presOf" srcId="{FC56C215-CA8D-4F49-8C8B-1965403B66EC}" destId="{4D267091-7852-4BAB-B5DD-3D88C6722534}" srcOrd="0" destOrd="0" presId="urn:microsoft.com/office/officeart/2005/8/layout/hierarchy1"/>
    <dgm:cxn modelId="{62593F54-84F1-47CA-BE8F-FECD1D428FAF}" type="presOf" srcId="{1EAA7CB5-FAE8-4F9B-BCB9-686A64EE851A}" destId="{A1478016-45BC-4972-8439-8DAE1A68616D}" srcOrd="0" destOrd="0" presId="urn:microsoft.com/office/officeart/2005/8/layout/hierarchy1"/>
    <dgm:cxn modelId="{C70F79DA-854F-4B57-BB8A-1CE833C9E622}" type="presOf" srcId="{3190B13A-7FDF-405A-BCF4-C6F9C08BC0EE}" destId="{D7E8AD22-C88A-4F83-AEB5-5F6CA2A6489B}" srcOrd="0" destOrd="0" presId="urn:microsoft.com/office/officeart/2005/8/layout/hierarchy1"/>
    <dgm:cxn modelId="{533D2202-71FE-4901-804F-2038CC7D5230}" type="presOf" srcId="{180ED370-C0D8-4DCC-A97C-5BFA3705F9E1}" destId="{BB0F9C82-427F-4C0B-9C81-1945B31F7A31}" srcOrd="0" destOrd="0" presId="urn:microsoft.com/office/officeart/2005/8/layout/hierarchy1"/>
    <dgm:cxn modelId="{C3625600-601A-4755-810E-7DB1558F2415}" type="presOf" srcId="{A550E8FB-6B48-45BF-9F9D-36341FC40978}" destId="{30262C6B-39F1-4FE6-AE10-74CD0DC66153}" srcOrd="0" destOrd="0" presId="urn:microsoft.com/office/officeart/2005/8/layout/hierarchy1"/>
    <dgm:cxn modelId="{93ACFD0C-5A04-4874-AE66-CB0D2DB91DE1}" type="presOf" srcId="{4B3647BC-0A39-47F4-96E5-132D39F0FC8E}" destId="{6D6F8751-F399-4C49-B810-8E9245F8ACED}" srcOrd="0" destOrd="0" presId="urn:microsoft.com/office/officeart/2005/8/layout/hierarchy1"/>
    <dgm:cxn modelId="{69011CD6-3405-4438-8AB4-A83A3163AF02}" srcId="{092C528D-AF6C-46B3-A8C4-312BD1D9892B}" destId="{74DFC26A-9099-43F2-A0FB-73C6E06B7BE1}" srcOrd="1" destOrd="0" parTransId="{4474F4C3-8751-4A61-BD53-9EDF497DCC31}" sibTransId="{2B60D53F-0BED-415B-96D4-37C3D9C29D34}"/>
    <dgm:cxn modelId="{6E4B08B5-BCE4-417B-80A3-6D49E5BDDF59}" type="presOf" srcId="{077D6A55-1A85-4104-9320-2428D1010ED3}" destId="{599CC90F-48C0-4D01-807D-A58CE920F412}" srcOrd="0" destOrd="0" presId="urn:microsoft.com/office/officeart/2005/8/layout/hierarchy1"/>
    <dgm:cxn modelId="{5EA9BECE-DA20-4D54-A8CA-15111E9C9308}" type="presOf" srcId="{131A4003-8869-40AA-81CA-A8550A733F02}" destId="{3228ADEF-0EAA-418C-9DFD-8F75D9101F42}" srcOrd="0" destOrd="0" presId="urn:microsoft.com/office/officeart/2005/8/layout/hierarchy1"/>
    <dgm:cxn modelId="{711C8170-9957-442A-8808-365D26B1E046}" type="presOf" srcId="{4474F4C3-8751-4A61-BD53-9EDF497DCC31}" destId="{2D5691CE-8753-4B3E-8751-E9D74B1717FF}" srcOrd="0" destOrd="0" presId="urn:microsoft.com/office/officeart/2005/8/layout/hierarchy1"/>
    <dgm:cxn modelId="{BBC03E14-2D9E-44F6-A63A-F23042B972A5}" srcId="{092C528D-AF6C-46B3-A8C4-312BD1D9892B}" destId="{A550E8FB-6B48-45BF-9F9D-36341FC40978}" srcOrd="0" destOrd="0" parTransId="{BBC6ED46-0462-47D4-918F-332DB7DA0F64}" sibTransId="{1EF53DCA-1560-4172-BA42-6C6E681CD24C}"/>
    <dgm:cxn modelId="{96267EAB-4A2F-4A0C-9EF7-5817892FE844}" srcId="{077D6A55-1A85-4104-9320-2428D1010ED3}" destId="{6BFAEF99-ED40-462D-802F-F0F78532B435}" srcOrd="0" destOrd="0" parTransId="{E469AD39-1973-4160-BC32-7DCAE8B3E668}" sibTransId="{BADF5A9C-893F-4527-99AA-5FA677761E69}"/>
    <dgm:cxn modelId="{42353C99-4782-4C99-BC76-982F2EAD522B}" type="presOf" srcId="{44E42815-58A0-4FC8-9F15-0CF23E10E312}" destId="{7C693693-52CD-4D06-8F37-39DB18AC6B1A}" srcOrd="0" destOrd="0" presId="urn:microsoft.com/office/officeart/2005/8/layout/hierarchy1"/>
    <dgm:cxn modelId="{9EF9DB5E-CC52-42AE-B91A-77A93FE04FCF}" srcId="{FE571174-68FC-49E9-BF4C-B991C367C7DB}" destId="{180ED370-C0D8-4DCC-A97C-5BFA3705F9E1}" srcOrd="1" destOrd="0" parTransId="{3190B13A-7FDF-405A-BCF4-C6F9C08BC0EE}" sibTransId="{79EF189B-8E3B-4F1F-BF3E-A92715F1CFC8}"/>
    <dgm:cxn modelId="{0673FA07-F561-4694-B48A-B1A30F4403B8}" type="presParOf" srcId="{506E6DA9-F3E4-4836-B2BE-92F81D5EE1EC}" destId="{4388B54D-DFAD-47B1-9AC2-19B197A16550}" srcOrd="0" destOrd="0" presId="urn:microsoft.com/office/officeart/2005/8/layout/hierarchy1"/>
    <dgm:cxn modelId="{6E204A38-E85D-42D5-A491-21BFEEDDB4CE}" type="presParOf" srcId="{4388B54D-DFAD-47B1-9AC2-19B197A16550}" destId="{B93DF22A-C8EF-4D0E-956E-80D6E8A8A912}" srcOrd="0" destOrd="0" presId="urn:microsoft.com/office/officeart/2005/8/layout/hierarchy1"/>
    <dgm:cxn modelId="{46185D6A-591D-4574-A5D7-3C1424DD4AFC}" type="presParOf" srcId="{B93DF22A-C8EF-4D0E-956E-80D6E8A8A912}" destId="{047AB059-375D-4948-ABF1-373129CECE0C}" srcOrd="0" destOrd="0" presId="urn:microsoft.com/office/officeart/2005/8/layout/hierarchy1"/>
    <dgm:cxn modelId="{F2B5699D-BE92-4D79-82BA-6C13421B7CDB}" type="presParOf" srcId="{B93DF22A-C8EF-4D0E-956E-80D6E8A8A912}" destId="{4A8EA0C3-7C16-42F3-83E2-79F80345F926}" srcOrd="1" destOrd="0" presId="urn:microsoft.com/office/officeart/2005/8/layout/hierarchy1"/>
    <dgm:cxn modelId="{3A39DCE3-CB65-495B-AF22-E9B12B0C7947}" type="presParOf" srcId="{4388B54D-DFAD-47B1-9AC2-19B197A16550}" destId="{2049363E-8D2E-4519-AA61-16FC980D56F7}" srcOrd="1" destOrd="0" presId="urn:microsoft.com/office/officeart/2005/8/layout/hierarchy1"/>
    <dgm:cxn modelId="{7DD2722B-C43C-4F15-9BF5-3E6F518185B3}" type="presParOf" srcId="{2049363E-8D2E-4519-AA61-16FC980D56F7}" destId="{D09CA6D0-3478-4696-859B-5B04A9AA7393}" srcOrd="0" destOrd="0" presId="urn:microsoft.com/office/officeart/2005/8/layout/hierarchy1"/>
    <dgm:cxn modelId="{FAFEAC7D-28AD-4975-A154-E8ABF3576583}" type="presParOf" srcId="{2049363E-8D2E-4519-AA61-16FC980D56F7}" destId="{9C9C0F46-670B-4C3E-A9A1-D29D9D1833D0}" srcOrd="1" destOrd="0" presId="urn:microsoft.com/office/officeart/2005/8/layout/hierarchy1"/>
    <dgm:cxn modelId="{F2B56F7C-6990-45B8-A108-F92AD6C5F057}" type="presParOf" srcId="{9C9C0F46-670B-4C3E-A9A1-D29D9D1833D0}" destId="{DCAB2BDD-4183-4E76-A9DA-3667B62FA2EE}" srcOrd="0" destOrd="0" presId="urn:microsoft.com/office/officeart/2005/8/layout/hierarchy1"/>
    <dgm:cxn modelId="{5BA3C4D3-F5F6-4A53-A17B-F2BD1DA7AF4A}" type="presParOf" srcId="{DCAB2BDD-4183-4E76-A9DA-3667B62FA2EE}" destId="{721B4321-CB7B-4BD9-B86C-F8653CD7434C}" srcOrd="0" destOrd="0" presId="urn:microsoft.com/office/officeart/2005/8/layout/hierarchy1"/>
    <dgm:cxn modelId="{26EE5F1C-C768-461E-A0A6-34B7751CFCF1}" type="presParOf" srcId="{DCAB2BDD-4183-4E76-A9DA-3667B62FA2EE}" destId="{84EC76E6-4CBB-4312-89A1-55509E45EDF6}" srcOrd="1" destOrd="0" presId="urn:microsoft.com/office/officeart/2005/8/layout/hierarchy1"/>
    <dgm:cxn modelId="{EB51083F-A267-4D75-9640-082E5126345A}" type="presParOf" srcId="{9C9C0F46-670B-4C3E-A9A1-D29D9D1833D0}" destId="{B010989D-A7F6-41E8-941E-EA8053800E55}" srcOrd="1" destOrd="0" presId="urn:microsoft.com/office/officeart/2005/8/layout/hierarchy1"/>
    <dgm:cxn modelId="{08AFE3B6-D08C-4E32-AAF2-01EDDE7EC769}" type="presParOf" srcId="{B010989D-A7F6-41E8-941E-EA8053800E55}" destId="{3228ADEF-0EAA-418C-9DFD-8F75D9101F42}" srcOrd="0" destOrd="0" presId="urn:microsoft.com/office/officeart/2005/8/layout/hierarchy1"/>
    <dgm:cxn modelId="{B4575ED9-F851-4F4A-A546-8DFE71D0E50A}" type="presParOf" srcId="{B010989D-A7F6-41E8-941E-EA8053800E55}" destId="{409EA2FB-2D9C-46B0-B31F-D8875FD4F6A6}" srcOrd="1" destOrd="0" presId="urn:microsoft.com/office/officeart/2005/8/layout/hierarchy1"/>
    <dgm:cxn modelId="{B4B15DE3-B698-48A0-9334-1581778AD361}" type="presParOf" srcId="{409EA2FB-2D9C-46B0-B31F-D8875FD4F6A6}" destId="{7D1C0095-5B3D-4268-8E6C-2F95D2BEAC19}" srcOrd="0" destOrd="0" presId="urn:microsoft.com/office/officeart/2005/8/layout/hierarchy1"/>
    <dgm:cxn modelId="{5C8D0C73-8297-4589-B89F-E17C298B2702}" type="presParOf" srcId="{7D1C0095-5B3D-4268-8E6C-2F95D2BEAC19}" destId="{519858F9-1B6C-42FF-8ADD-2BFB44B0EFED}" srcOrd="0" destOrd="0" presId="urn:microsoft.com/office/officeart/2005/8/layout/hierarchy1"/>
    <dgm:cxn modelId="{189748E9-31F6-4059-B02D-0687341A8AC0}" type="presParOf" srcId="{7D1C0095-5B3D-4268-8E6C-2F95D2BEAC19}" destId="{A1478016-45BC-4972-8439-8DAE1A68616D}" srcOrd="1" destOrd="0" presId="urn:microsoft.com/office/officeart/2005/8/layout/hierarchy1"/>
    <dgm:cxn modelId="{6D74BDB4-DA4A-4A17-8105-2C0893E78B77}" type="presParOf" srcId="{409EA2FB-2D9C-46B0-B31F-D8875FD4F6A6}" destId="{E30E429C-0DDB-453A-9B13-8D0134C79B67}" srcOrd="1" destOrd="0" presId="urn:microsoft.com/office/officeart/2005/8/layout/hierarchy1"/>
    <dgm:cxn modelId="{69E92747-6F28-4640-B95C-F8352A986018}" type="presParOf" srcId="{B010989D-A7F6-41E8-941E-EA8053800E55}" destId="{098BA5DB-3AE9-4309-95B2-58C876A1D131}" srcOrd="2" destOrd="0" presId="urn:microsoft.com/office/officeart/2005/8/layout/hierarchy1"/>
    <dgm:cxn modelId="{7DA35567-50AC-4CB7-A09E-904BCA8460DE}" type="presParOf" srcId="{B010989D-A7F6-41E8-941E-EA8053800E55}" destId="{32E63FCA-FEB7-401E-9240-A2C6FB47C3FE}" srcOrd="3" destOrd="0" presId="urn:microsoft.com/office/officeart/2005/8/layout/hierarchy1"/>
    <dgm:cxn modelId="{00F1CA74-2855-4983-BA4F-AF93FA517FD1}" type="presParOf" srcId="{32E63FCA-FEB7-401E-9240-A2C6FB47C3FE}" destId="{F2EAEE81-0087-4B22-AC0C-CE03BC8F3EDC}" srcOrd="0" destOrd="0" presId="urn:microsoft.com/office/officeart/2005/8/layout/hierarchy1"/>
    <dgm:cxn modelId="{211F1DB9-46E1-4969-A83A-2D9B25D6C4E1}" type="presParOf" srcId="{F2EAEE81-0087-4B22-AC0C-CE03BC8F3EDC}" destId="{10416F8F-3C68-45D2-83E9-987900F4BD6A}" srcOrd="0" destOrd="0" presId="urn:microsoft.com/office/officeart/2005/8/layout/hierarchy1"/>
    <dgm:cxn modelId="{1C040B60-0DA1-43EC-913B-C958D1C54703}" type="presParOf" srcId="{F2EAEE81-0087-4B22-AC0C-CE03BC8F3EDC}" destId="{4D267091-7852-4BAB-B5DD-3D88C6722534}" srcOrd="1" destOrd="0" presId="urn:microsoft.com/office/officeart/2005/8/layout/hierarchy1"/>
    <dgm:cxn modelId="{8648BE37-7ACD-4EC4-B549-3FACCB614E6E}" type="presParOf" srcId="{32E63FCA-FEB7-401E-9240-A2C6FB47C3FE}" destId="{F19D5C48-A171-4260-89B1-6D249A007E64}" srcOrd="1" destOrd="0" presId="urn:microsoft.com/office/officeart/2005/8/layout/hierarchy1"/>
    <dgm:cxn modelId="{4D2388E3-1B10-46F2-B648-A6CA7DA20A91}" type="presParOf" srcId="{2049363E-8D2E-4519-AA61-16FC980D56F7}" destId="{A5E837CA-ABEF-418D-BA98-34EF34CD53F1}" srcOrd="2" destOrd="0" presId="urn:microsoft.com/office/officeart/2005/8/layout/hierarchy1"/>
    <dgm:cxn modelId="{C24F91CA-08F5-4F43-87F5-A9DE1038D749}" type="presParOf" srcId="{2049363E-8D2E-4519-AA61-16FC980D56F7}" destId="{8CFDD357-5561-4559-8EED-D83377E02254}" srcOrd="3" destOrd="0" presId="urn:microsoft.com/office/officeart/2005/8/layout/hierarchy1"/>
    <dgm:cxn modelId="{724D8BE8-957D-408D-8029-727328CF1A1B}" type="presParOf" srcId="{8CFDD357-5561-4559-8EED-D83377E02254}" destId="{D4ADAE95-E964-4A92-AAC2-724AD421ABA7}" srcOrd="0" destOrd="0" presId="urn:microsoft.com/office/officeart/2005/8/layout/hierarchy1"/>
    <dgm:cxn modelId="{C2E1B6D7-F3DA-4C36-ADDD-AA98BFD37D8C}" type="presParOf" srcId="{D4ADAE95-E964-4A92-AAC2-724AD421ABA7}" destId="{62318991-43B1-42EB-92CF-5C6C880017C9}" srcOrd="0" destOrd="0" presId="urn:microsoft.com/office/officeart/2005/8/layout/hierarchy1"/>
    <dgm:cxn modelId="{0701BA6F-54E3-4851-8461-2D9ED78F5818}" type="presParOf" srcId="{D4ADAE95-E964-4A92-AAC2-724AD421ABA7}" destId="{8DD21F8B-77F3-472E-B54C-EDBAB8706DDA}" srcOrd="1" destOrd="0" presId="urn:microsoft.com/office/officeart/2005/8/layout/hierarchy1"/>
    <dgm:cxn modelId="{123B9D93-25BF-47F4-9A82-F44D89BEC48C}" type="presParOf" srcId="{8CFDD357-5561-4559-8EED-D83377E02254}" destId="{17C83D36-60C0-4B2E-AC25-7E3F4B592097}" srcOrd="1" destOrd="0" presId="urn:microsoft.com/office/officeart/2005/8/layout/hierarchy1"/>
    <dgm:cxn modelId="{08947EFC-4CFA-487A-A681-D3770AD3F77A}" type="presParOf" srcId="{17C83D36-60C0-4B2E-AC25-7E3F4B592097}" destId="{EB5081B5-1DD9-4216-8D02-72F47698155A}" srcOrd="0" destOrd="0" presId="urn:microsoft.com/office/officeart/2005/8/layout/hierarchy1"/>
    <dgm:cxn modelId="{7B8BF863-D013-450D-8BDB-D11006756F3D}" type="presParOf" srcId="{17C83D36-60C0-4B2E-AC25-7E3F4B592097}" destId="{58E591D1-9A76-4B3E-BBDD-47DF7CE26B7B}" srcOrd="1" destOrd="0" presId="urn:microsoft.com/office/officeart/2005/8/layout/hierarchy1"/>
    <dgm:cxn modelId="{D630EA38-C762-4C92-8625-86E8DF2C7F4E}" type="presParOf" srcId="{58E591D1-9A76-4B3E-BBDD-47DF7CE26B7B}" destId="{B0B49F04-E974-41BF-9AE1-586713994CB0}" srcOrd="0" destOrd="0" presId="urn:microsoft.com/office/officeart/2005/8/layout/hierarchy1"/>
    <dgm:cxn modelId="{F734ABFA-8EE6-4341-9295-FB0AB7CB4B1D}" type="presParOf" srcId="{B0B49F04-E974-41BF-9AE1-586713994CB0}" destId="{D00A906B-02F1-47B8-A93F-5154B1040B3C}" srcOrd="0" destOrd="0" presId="urn:microsoft.com/office/officeart/2005/8/layout/hierarchy1"/>
    <dgm:cxn modelId="{D4D64B86-843F-4E7E-B746-8A53E344F20A}" type="presParOf" srcId="{B0B49F04-E974-41BF-9AE1-586713994CB0}" destId="{7EFA5900-DDF4-48C0-862E-CB8B72FB1087}" srcOrd="1" destOrd="0" presId="urn:microsoft.com/office/officeart/2005/8/layout/hierarchy1"/>
    <dgm:cxn modelId="{8A1A1280-360F-41C0-A28B-05A080AF3DDE}" type="presParOf" srcId="{58E591D1-9A76-4B3E-BBDD-47DF7CE26B7B}" destId="{8B44F063-E716-4504-A64B-082ABFF45E15}" srcOrd="1" destOrd="0" presId="urn:microsoft.com/office/officeart/2005/8/layout/hierarchy1"/>
    <dgm:cxn modelId="{5AADA1EE-7774-4862-81BF-E92380B75496}" type="presParOf" srcId="{17C83D36-60C0-4B2E-AC25-7E3F4B592097}" destId="{D7E8AD22-C88A-4F83-AEB5-5F6CA2A6489B}" srcOrd="2" destOrd="0" presId="urn:microsoft.com/office/officeart/2005/8/layout/hierarchy1"/>
    <dgm:cxn modelId="{223C9CF9-FA1B-48EC-BD0C-A94F5AEC2080}" type="presParOf" srcId="{17C83D36-60C0-4B2E-AC25-7E3F4B592097}" destId="{AE0AC21E-E87D-4B79-B866-5BE5DEA6246E}" srcOrd="3" destOrd="0" presId="urn:microsoft.com/office/officeart/2005/8/layout/hierarchy1"/>
    <dgm:cxn modelId="{FF39553C-890B-4B4A-B727-49F848A1587E}" type="presParOf" srcId="{AE0AC21E-E87D-4B79-B866-5BE5DEA6246E}" destId="{BBE36B5E-5AF1-4121-AFEC-EA31C7376B3E}" srcOrd="0" destOrd="0" presId="urn:microsoft.com/office/officeart/2005/8/layout/hierarchy1"/>
    <dgm:cxn modelId="{FBC8855C-3200-4A95-A2C4-EDF3147B4A18}" type="presParOf" srcId="{BBE36B5E-5AF1-4121-AFEC-EA31C7376B3E}" destId="{B99E86C8-DFFA-46AA-8490-04BA2602930A}" srcOrd="0" destOrd="0" presId="urn:microsoft.com/office/officeart/2005/8/layout/hierarchy1"/>
    <dgm:cxn modelId="{73FC514E-C364-474B-A4F6-3899268E3367}" type="presParOf" srcId="{BBE36B5E-5AF1-4121-AFEC-EA31C7376B3E}" destId="{BB0F9C82-427F-4C0B-9C81-1945B31F7A31}" srcOrd="1" destOrd="0" presId="urn:microsoft.com/office/officeart/2005/8/layout/hierarchy1"/>
    <dgm:cxn modelId="{656EE9B9-34EB-4E08-8AA8-F9918A7A7A00}" type="presParOf" srcId="{AE0AC21E-E87D-4B79-B866-5BE5DEA6246E}" destId="{C3DC162C-F53C-4507-AD30-72802ED115FB}" srcOrd="1" destOrd="0" presId="urn:microsoft.com/office/officeart/2005/8/layout/hierarchy1"/>
    <dgm:cxn modelId="{03330FD2-92C9-4C5A-B251-14FDFFC0C6A3}" type="presParOf" srcId="{506E6DA9-F3E4-4836-B2BE-92F81D5EE1EC}" destId="{9C2C3DA0-3B85-45EE-97DF-D2EAF8C7B14F}" srcOrd="1" destOrd="0" presId="urn:microsoft.com/office/officeart/2005/8/layout/hierarchy1"/>
    <dgm:cxn modelId="{4CF2D025-ACFC-4544-A35E-1E7402CC4B6C}" type="presParOf" srcId="{9C2C3DA0-3B85-45EE-97DF-D2EAF8C7B14F}" destId="{AABB69E0-EAB2-41B7-9B5B-FAD9FC3165D7}" srcOrd="0" destOrd="0" presId="urn:microsoft.com/office/officeart/2005/8/layout/hierarchy1"/>
    <dgm:cxn modelId="{69006903-843F-43B7-B23F-BF1BDA1C0D07}" type="presParOf" srcId="{AABB69E0-EAB2-41B7-9B5B-FAD9FC3165D7}" destId="{857F2601-264D-4259-AE9D-F38ED1110699}" srcOrd="0" destOrd="0" presId="urn:microsoft.com/office/officeart/2005/8/layout/hierarchy1"/>
    <dgm:cxn modelId="{E936F89C-722E-4E2A-B3EA-67FD0FBA4258}" type="presParOf" srcId="{AABB69E0-EAB2-41B7-9B5B-FAD9FC3165D7}" destId="{6D6F8751-F399-4C49-B810-8E9245F8ACED}" srcOrd="1" destOrd="0" presId="urn:microsoft.com/office/officeart/2005/8/layout/hierarchy1"/>
    <dgm:cxn modelId="{6BC13B1B-9160-4554-A714-43F1EA01A04C}" type="presParOf" srcId="{9C2C3DA0-3B85-45EE-97DF-D2EAF8C7B14F}" destId="{056211CF-F85C-4243-8CD4-A56FF0F1D002}" srcOrd="1" destOrd="0" presId="urn:microsoft.com/office/officeart/2005/8/layout/hierarchy1"/>
    <dgm:cxn modelId="{6770E65E-E224-422A-8E0A-8B91CAF80DF5}" type="presParOf" srcId="{056211CF-F85C-4243-8CD4-A56FF0F1D002}" destId="{7C693693-52CD-4D06-8F37-39DB18AC6B1A}" srcOrd="0" destOrd="0" presId="urn:microsoft.com/office/officeart/2005/8/layout/hierarchy1"/>
    <dgm:cxn modelId="{D76BD08F-D9EE-42D7-8205-C3F415FC4BF1}" type="presParOf" srcId="{056211CF-F85C-4243-8CD4-A56FF0F1D002}" destId="{807C979F-684E-4CB5-BB93-163DC240D763}" srcOrd="1" destOrd="0" presId="urn:microsoft.com/office/officeart/2005/8/layout/hierarchy1"/>
    <dgm:cxn modelId="{7FB4A2AB-0E4C-4BC1-987D-570F1F0C1FDE}" type="presParOf" srcId="{807C979F-684E-4CB5-BB93-163DC240D763}" destId="{9A4E1EF2-2569-4441-8A56-C784DD398D4B}" srcOrd="0" destOrd="0" presId="urn:microsoft.com/office/officeart/2005/8/layout/hierarchy1"/>
    <dgm:cxn modelId="{0F4AFB52-5536-418C-BBC6-6BD4010FAECA}" type="presParOf" srcId="{9A4E1EF2-2569-4441-8A56-C784DD398D4B}" destId="{2D9ACD52-F6BF-412B-9AB6-2119EEC78C10}" srcOrd="0" destOrd="0" presId="urn:microsoft.com/office/officeart/2005/8/layout/hierarchy1"/>
    <dgm:cxn modelId="{707C2FDC-D41B-4A72-81B1-C8831DE39507}" type="presParOf" srcId="{9A4E1EF2-2569-4441-8A56-C784DD398D4B}" destId="{599CC90F-48C0-4D01-807D-A58CE920F412}" srcOrd="1" destOrd="0" presId="urn:microsoft.com/office/officeart/2005/8/layout/hierarchy1"/>
    <dgm:cxn modelId="{7EDB3DBB-28C9-4E57-8D82-B765E8D8D0B2}" type="presParOf" srcId="{807C979F-684E-4CB5-BB93-163DC240D763}" destId="{68BC2A76-3584-4690-88C5-47FEE670CB61}" srcOrd="1" destOrd="0" presId="urn:microsoft.com/office/officeart/2005/8/layout/hierarchy1"/>
    <dgm:cxn modelId="{C8FFFAAE-3187-49A5-A589-7BB35388163A}" type="presParOf" srcId="{68BC2A76-3584-4690-88C5-47FEE670CB61}" destId="{A00FCDE4-5D99-42E5-B82C-F86EFA801850}" srcOrd="0" destOrd="0" presId="urn:microsoft.com/office/officeart/2005/8/layout/hierarchy1"/>
    <dgm:cxn modelId="{40AAD6BF-B8E8-4D18-BFEA-C66FEEC9CDC5}" type="presParOf" srcId="{68BC2A76-3584-4690-88C5-47FEE670CB61}" destId="{F964786A-D908-4CEA-B4AC-854325EDEDA9}" srcOrd="1" destOrd="0" presId="urn:microsoft.com/office/officeart/2005/8/layout/hierarchy1"/>
    <dgm:cxn modelId="{4CEFD46D-93C2-4DB8-91D0-2F7F95C6D670}" type="presParOf" srcId="{F964786A-D908-4CEA-B4AC-854325EDEDA9}" destId="{B26D3340-F427-4568-AAA7-48DDCFFEAA73}" srcOrd="0" destOrd="0" presId="urn:microsoft.com/office/officeart/2005/8/layout/hierarchy1"/>
    <dgm:cxn modelId="{A408F673-C0EB-4F47-8B18-3352CB11DF37}" type="presParOf" srcId="{B26D3340-F427-4568-AAA7-48DDCFFEAA73}" destId="{E2F5A1DC-C63C-4728-B7CE-716CFCAF1328}" srcOrd="0" destOrd="0" presId="urn:microsoft.com/office/officeart/2005/8/layout/hierarchy1"/>
    <dgm:cxn modelId="{0C30C9B4-CEC9-43C3-9626-EF4B480A0935}" type="presParOf" srcId="{B26D3340-F427-4568-AAA7-48DDCFFEAA73}" destId="{EF1A2A3E-43E5-44D5-9C3E-3FB615E10761}" srcOrd="1" destOrd="0" presId="urn:microsoft.com/office/officeart/2005/8/layout/hierarchy1"/>
    <dgm:cxn modelId="{C85045E2-46A3-490F-9E1A-791397DFA5DC}" type="presParOf" srcId="{F964786A-D908-4CEA-B4AC-854325EDEDA9}" destId="{E39574DE-FDA1-43AA-9E56-696EC0A563E2}" srcOrd="1" destOrd="0" presId="urn:microsoft.com/office/officeart/2005/8/layout/hierarchy1"/>
    <dgm:cxn modelId="{77F07C2E-2888-4455-B809-A954A26B921C}" type="presParOf" srcId="{68BC2A76-3584-4690-88C5-47FEE670CB61}" destId="{1EB22068-D699-461D-974D-D10D72D5C86E}" srcOrd="2" destOrd="0" presId="urn:microsoft.com/office/officeart/2005/8/layout/hierarchy1"/>
    <dgm:cxn modelId="{E8682F1B-386C-4C56-AC02-B901948E3452}" type="presParOf" srcId="{68BC2A76-3584-4690-88C5-47FEE670CB61}" destId="{31D1D334-050B-4F39-875E-FB695FC53282}" srcOrd="3" destOrd="0" presId="urn:microsoft.com/office/officeart/2005/8/layout/hierarchy1"/>
    <dgm:cxn modelId="{12D67073-7546-456A-BBDD-E3BAB7505276}" type="presParOf" srcId="{31D1D334-050B-4F39-875E-FB695FC53282}" destId="{05AF1DB3-7ABB-410E-85F1-CE9191557BFE}" srcOrd="0" destOrd="0" presId="urn:microsoft.com/office/officeart/2005/8/layout/hierarchy1"/>
    <dgm:cxn modelId="{EFE4DADA-02EA-4D18-9E1A-B47DF0EC518A}" type="presParOf" srcId="{05AF1DB3-7ABB-410E-85F1-CE9191557BFE}" destId="{D9259193-E2DC-4C01-956B-3C40612C7E21}" srcOrd="0" destOrd="0" presId="urn:microsoft.com/office/officeart/2005/8/layout/hierarchy1"/>
    <dgm:cxn modelId="{4E42F85F-933A-4113-84FE-6E26BCA10685}" type="presParOf" srcId="{05AF1DB3-7ABB-410E-85F1-CE9191557BFE}" destId="{FDE6BD8C-D788-4755-8525-701F24D493BF}" srcOrd="1" destOrd="0" presId="urn:microsoft.com/office/officeart/2005/8/layout/hierarchy1"/>
    <dgm:cxn modelId="{75ECB7F0-BA23-440F-AC84-6AEF58756865}" type="presParOf" srcId="{31D1D334-050B-4F39-875E-FB695FC53282}" destId="{2C436863-E9B0-41C3-A25E-143DBE3DA524}" srcOrd="1" destOrd="0" presId="urn:microsoft.com/office/officeart/2005/8/layout/hierarchy1"/>
    <dgm:cxn modelId="{3617C33F-4910-4A17-93E0-B0A80222C427}" type="presParOf" srcId="{056211CF-F85C-4243-8CD4-A56FF0F1D002}" destId="{D41E450C-FDDC-452B-8C71-86130425008F}" srcOrd="2" destOrd="0" presId="urn:microsoft.com/office/officeart/2005/8/layout/hierarchy1"/>
    <dgm:cxn modelId="{770FB38D-50D9-424A-A6C5-E58F89FF98D8}" type="presParOf" srcId="{056211CF-F85C-4243-8CD4-A56FF0F1D002}" destId="{6686094B-D1FF-43A3-B1EC-0CD5F96CF480}" srcOrd="3" destOrd="0" presId="urn:microsoft.com/office/officeart/2005/8/layout/hierarchy1"/>
    <dgm:cxn modelId="{823FA477-D096-45D0-8C0A-33F43B70060F}" type="presParOf" srcId="{6686094B-D1FF-43A3-B1EC-0CD5F96CF480}" destId="{066DEC9C-BB86-4367-851F-0D3EF0D934BF}" srcOrd="0" destOrd="0" presId="urn:microsoft.com/office/officeart/2005/8/layout/hierarchy1"/>
    <dgm:cxn modelId="{0F3F6C14-28DF-4834-869F-66B491232B11}" type="presParOf" srcId="{066DEC9C-BB86-4367-851F-0D3EF0D934BF}" destId="{AAA54C50-686D-4045-A673-CE2E0FAFF03D}" srcOrd="0" destOrd="0" presId="urn:microsoft.com/office/officeart/2005/8/layout/hierarchy1"/>
    <dgm:cxn modelId="{9D71C7D8-FFD1-4F0C-B9C5-F9C5E119AA95}" type="presParOf" srcId="{066DEC9C-BB86-4367-851F-0D3EF0D934BF}" destId="{63E79BEB-D478-45C0-9056-00FA5DFB87B9}" srcOrd="1" destOrd="0" presId="urn:microsoft.com/office/officeart/2005/8/layout/hierarchy1"/>
    <dgm:cxn modelId="{458C62A6-8BD5-4415-B43A-ADDC66CD4994}" type="presParOf" srcId="{6686094B-D1FF-43A3-B1EC-0CD5F96CF480}" destId="{82D92130-08E3-408B-89FD-F5625CDAE3D4}" srcOrd="1" destOrd="0" presId="urn:microsoft.com/office/officeart/2005/8/layout/hierarchy1"/>
    <dgm:cxn modelId="{A50D8680-224D-41D8-A0E7-7B64C8EB91E1}" type="presParOf" srcId="{82D92130-08E3-408B-89FD-F5625CDAE3D4}" destId="{25F18DA1-0539-4701-B03B-3A555A58F54C}" srcOrd="0" destOrd="0" presId="urn:microsoft.com/office/officeart/2005/8/layout/hierarchy1"/>
    <dgm:cxn modelId="{A2F0E09B-999D-41F2-AD81-8A83ABAF467C}" type="presParOf" srcId="{82D92130-08E3-408B-89FD-F5625CDAE3D4}" destId="{5131C5E1-453A-493B-8207-BF69FFCC229B}" srcOrd="1" destOrd="0" presId="urn:microsoft.com/office/officeart/2005/8/layout/hierarchy1"/>
    <dgm:cxn modelId="{1625365E-78C3-44AD-ABDE-93DCCAE3D0F9}" type="presParOf" srcId="{5131C5E1-453A-493B-8207-BF69FFCC229B}" destId="{0C993717-C5E5-4DE5-A728-D63209D63079}" srcOrd="0" destOrd="0" presId="urn:microsoft.com/office/officeart/2005/8/layout/hierarchy1"/>
    <dgm:cxn modelId="{D1C2A4CC-1269-4213-AC13-CB801D99643E}" type="presParOf" srcId="{0C993717-C5E5-4DE5-A728-D63209D63079}" destId="{29CD8AC3-4841-408B-8391-E93303A5BDA7}" srcOrd="0" destOrd="0" presId="urn:microsoft.com/office/officeart/2005/8/layout/hierarchy1"/>
    <dgm:cxn modelId="{693894FD-F4E8-458B-89D6-25573B42C249}" type="presParOf" srcId="{0C993717-C5E5-4DE5-A728-D63209D63079}" destId="{30262C6B-39F1-4FE6-AE10-74CD0DC66153}" srcOrd="1" destOrd="0" presId="urn:microsoft.com/office/officeart/2005/8/layout/hierarchy1"/>
    <dgm:cxn modelId="{CE63984E-DD08-4FA0-B1A5-830E8CF48FA0}" type="presParOf" srcId="{5131C5E1-453A-493B-8207-BF69FFCC229B}" destId="{67E8AFE0-5D9B-4C48-8BBA-271471B7894B}" srcOrd="1" destOrd="0" presId="urn:microsoft.com/office/officeart/2005/8/layout/hierarchy1"/>
    <dgm:cxn modelId="{7F628DD5-B581-4E53-9315-EDE2647E4BE6}" type="presParOf" srcId="{82D92130-08E3-408B-89FD-F5625CDAE3D4}" destId="{2D5691CE-8753-4B3E-8751-E9D74B1717FF}" srcOrd="2" destOrd="0" presId="urn:microsoft.com/office/officeart/2005/8/layout/hierarchy1"/>
    <dgm:cxn modelId="{2C3CD59F-8BAF-40F9-A3B3-8102205BFB8F}" type="presParOf" srcId="{82D92130-08E3-408B-89FD-F5625CDAE3D4}" destId="{10B9C068-4A32-428E-A2B9-365B3C867ED9}" srcOrd="3" destOrd="0" presId="urn:microsoft.com/office/officeart/2005/8/layout/hierarchy1"/>
    <dgm:cxn modelId="{97E7A21F-C81F-437D-9689-5B30AE3BA1F5}" type="presParOf" srcId="{10B9C068-4A32-428E-A2B9-365B3C867ED9}" destId="{2111FF2E-481D-4833-A57B-E41DAD2DBA73}" srcOrd="0" destOrd="0" presId="urn:microsoft.com/office/officeart/2005/8/layout/hierarchy1"/>
    <dgm:cxn modelId="{CF5CEFBB-E3B3-4429-BBBD-FBCF1C1D183D}" type="presParOf" srcId="{2111FF2E-481D-4833-A57B-E41DAD2DBA73}" destId="{DC94F0B7-7D5E-4E4D-B21D-C7A4125ABB7E}" srcOrd="0" destOrd="0" presId="urn:microsoft.com/office/officeart/2005/8/layout/hierarchy1"/>
    <dgm:cxn modelId="{002B7B96-2580-4E61-9D9D-846394F3A7F1}" type="presParOf" srcId="{2111FF2E-481D-4833-A57B-E41DAD2DBA73}" destId="{B04D4991-4FC7-4A9D-AC16-67192665CDEA}" srcOrd="1" destOrd="0" presId="urn:microsoft.com/office/officeart/2005/8/layout/hierarchy1"/>
    <dgm:cxn modelId="{20F20178-D202-41EF-8936-660F69D7DBA8}" type="presParOf" srcId="{10B9C068-4A32-428E-A2B9-365B3C867ED9}" destId="{9EDE9881-1B6E-4C3D-B190-B1EE2E641885}" srcOrd="1" destOrd="0" presId="urn:microsoft.com/office/officeart/2005/8/layout/hierarchy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17C77A-5B2D-41A0-B4A1-1E92E09C8AE1}" type="doc">
      <dgm:prSet loTypeId="urn:microsoft.com/office/officeart/2005/8/layout/hierarchy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AC39563-04E1-4C99-805C-D8A2569CAFDB}">
      <dgm:prSet phldrT="[Text]"/>
      <dgm:spPr>
        <a:solidFill>
          <a:srgbClr val="7030A0"/>
        </a:solidFill>
      </dgm:spPr>
      <dgm:t>
        <a:bodyPr/>
        <a:lstStyle/>
        <a:p>
          <a:r>
            <a:rPr lang="cs-CZ" dirty="0" smtClean="0"/>
            <a:t> 78</a:t>
          </a:r>
          <a:endParaRPr lang="cs-CZ" dirty="0"/>
        </a:p>
      </dgm:t>
    </dgm:pt>
    <dgm:pt modelId="{E5E48068-6056-4447-9F21-F491A1E49F6F}" type="parTrans" cxnId="{2F1AFDE4-9577-4538-AFBA-0C3B11B721E3}">
      <dgm:prSet/>
      <dgm:spPr/>
      <dgm:t>
        <a:bodyPr/>
        <a:lstStyle/>
        <a:p>
          <a:endParaRPr lang="cs-CZ"/>
        </a:p>
      </dgm:t>
    </dgm:pt>
    <dgm:pt modelId="{8E079E2E-350B-427A-AB18-AEF3469045F3}" type="sibTrans" cxnId="{2F1AFDE4-9577-4538-AFBA-0C3B11B721E3}">
      <dgm:prSet/>
      <dgm:spPr/>
      <dgm:t>
        <a:bodyPr/>
        <a:lstStyle/>
        <a:p>
          <a:endParaRPr lang="cs-CZ"/>
        </a:p>
      </dgm:t>
    </dgm:pt>
    <dgm:pt modelId="{56ADFC17-50F8-462A-9942-6C5A0FABEAE9}">
      <dgm:prSet phldrT="[Text]"/>
      <dgm:spPr>
        <a:solidFill>
          <a:schemeClr val="bg1">
            <a:lumMod val="75000"/>
            <a:lumOff val="25000"/>
            <a:alpha val="90000"/>
          </a:schemeClr>
        </a:solidFill>
      </dgm:spPr>
      <dgm:t>
        <a:bodyPr/>
        <a:lstStyle/>
        <a:p>
          <a:r>
            <a:rPr lang="cs-CZ" dirty="0" smtClean="0"/>
            <a:t>25</a:t>
          </a:r>
          <a:endParaRPr lang="cs-CZ" dirty="0"/>
        </a:p>
      </dgm:t>
    </dgm:pt>
    <dgm:pt modelId="{4AE76320-2EAB-4B3B-8A11-7D083E09F3EE}" type="parTrans" cxnId="{FB781B94-67D5-46CF-84ED-ABF553CD8EB6}">
      <dgm:prSet/>
      <dgm:spPr/>
      <dgm:t>
        <a:bodyPr/>
        <a:lstStyle/>
        <a:p>
          <a:endParaRPr lang="cs-CZ"/>
        </a:p>
      </dgm:t>
    </dgm:pt>
    <dgm:pt modelId="{77F5BBC2-C0AC-4A62-9333-8A64C7D68D28}" type="sibTrans" cxnId="{FB781B94-67D5-46CF-84ED-ABF553CD8EB6}">
      <dgm:prSet/>
      <dgm:spPr/>
      <dgm:t>
        <a:bodyPr/>
        <a:lstStyle/>
        <a:p>
          <a:endParaRPr lang="cs-CZ"/>
        </a:p>
      </dgm:t>
    </dgm:pt>
    <dgm:pt modelId="{FE571174-68FC-49E9-BF4C-B991C367C7DB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cs-CZ" dirty="0" smtClean="0"/>
            <a:t>78</a:t>
          </a:r>
          <a:endParaRPr lang="cs-CZ" dirty="0"/>
        </a:p>
      </dgm:t>
    </dgm:pt>
    <dgm:pt modelId="{87AA591B-8665-46F3-BBC9-24C09C4165C5}" type="parTrans" cxnId="{3ACD98C8-9557-4CAF-AF00-EA036DA3CA9E}">
      <dgm:prSet/>
      <dgm:spPr/>
      <dgm:t>
        <a:bodyPr/>
        <a:lstStyle/>
        <a:p>
          <a:endParaRPr lang="cs-CZ"/>
        </a:p>
      </dgm:t>
    </dgm:pt>
    <dgm:pt modelId="{BEAE30D8-7DCF-44D4-BFFD-0E572DCC6EF5}" type="sibTrans" cxnId="{3ACD98C8-9557-4CAF-AF00-EA036DA3CA9E}">
      <dgm:prSet/>
      <dgm:spPr/>
      <dgm:t>
        <a:bodyPr/>
        <a:lstStyle/>
        <a:p>
          <a:endParaRPr lang="cs-CZ"/>
        </a:p>
      </dgm:t>
    </dgm:pt>
    <dgm:pt modelId="{4B3647BC-0A39-47F4-96E5-132D39F0FC8E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63</a:t>
          </a:r>
          <a:endParaRPr lang="cs-CZ" dirty="0"/>
        </a:p>
      </dgm:t>
    </dgm:pt>
    <dgm:pt modelId="{483F34BD-BC4F-4E9E-B4D9-641B02DE620B}" type="parTrans" cxnId="{71A84384-672B-4C20-AC36-15AB532C189C}">
      <dgm:prSet/>
      <dgm:spPr/>
      <dgm:t>
        <a:bodyPr/>
        <a:lstStyle/>
        <a:p>
          <a:endParaRPr lang="cs-CZ"/>
        </a:p>
      </dgm:t>
    </dgm:pt>
    <dgm:pt modelId="{0797BF28-2390-45BE-A858-14E074FD1AF3}" type="sibTrans" cxnId="{71A84384-672B-4C20-AC36-15AB532C189C}">
      <dgm:prSet/>
      <dgm:spPr/>
      <dgm:t>
        <a:bodyPr/>
        <a:lstStyle/>
        <a:p>
          <a:endParaRPr lang="cs-CZ"/>
        </a:p>
      </dgm:t>
    </dgm:pt>
    <dgm:pt modelId="{077D6A55-1A85-4104-9320-2428D1010ED3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63</a:t>
          </a:r>
          <a:endParaRPr lang="cs-CZ" dirty="0"/>
        </a:p>
      </dgm:t>
    </dgm:pt>
    <dgm:pt modelId="{44E42815-58A0-4FC8-9F15-0CF23E10E312}" type="parTrans" cxnId="{C034A31A-E88E-43BF-BFF2-4F1C310F7107}">
      <dgm:prSet/>
      <dgm:spPr/>
      <dgm:t>
        <a:bodyPr/>
        <a:lstStyle/>
        <a:p>
          <a:endParaRPr lang="cs-CZ"/>
        </a:p>
      </dgm:t>
    </dgm:pt>
    <dgm:pt modelId="{B43AF94C-CCA5-4112-8AF1-AFC29E94F149}" type="sibTrans" cxnId="{C034A31A-E88E-43BF-BFF2-4F1C310F7107}">
      <dgm:prSet/>
      <dgm:spPr/>
      <dgm:t>
        <a:bodyPr/>
        <a:lstStyle/>
        <a:p>
          <a:endParaRPr lang="cs-CZ"/>
        </a:p>
      </dgm:t>
    </dgm:pt>
    <dgm:pt modelId="{74DFC26A-9099-43F2-A0FB-73C6E06B7BE1}">
      <dgm:prSet phldrT="[Text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52</a:t>
          </a:r>
          <a:endParaRPr lang="cs-CZ" dirty="0"/>
        </a:p>
      </dgm:t>
    </dgm:pt>
    <dgm:pt modelId="{4474F4C3-8751-4A61-BD53-9EDF497DCC31}" type="parTrans" cxnId="{69011CD6-3405-4438-8AB4-A83A3163AF02}">
      <dgm:prSet/>
      <dgm:spPr/>
      <dgm:t>
        <a:bodyPr/>
        <a:lstStyle/>
        <a:p>
          <a:endParaRPr lang="cs-CZ"/>
        </a:p>
      </dgm:t>
    </dgm:pt>
    <dgm:pt modelId="{2B60D53F-0BED-415B-96D4-37C3D9C29D34}" type="sibTrans" cxnId="{69011CD6-3405-4438-8AB4-A83A3163AF02}">
      <dgm:prSet/>
      <dgm:spPr/>
      <dgm:t>
        <a:bodyPr/>
        <a:lstStyle/>
        <a:p>
          <a:endParaRPr lang="cs-CZ"/>
        </a:p>
      </dgm:t>
    </dgm:pt>
    <dgm:pt modelId="{FC56C215-CA8D-4F49-8C8B-1965403B66EC}">
      <dgm:prSet phldrT="[Text]"/>
      <dgm:spPr>
        <a:solidFill>
          <a:schemeClr val="bg1">
            <a:lumMod val="75000"/>
            <a:lumOff val="25000"/>
            <a:alpha val="90000"/>
          </a:schemeClr>
        </a:solidFill>
      </dgm:spPr>
      <dgm:t>
        <a:bodyPr/>
        <a:lstStyle/>
        <a:p>
          <a:r>
            <a:rPr lang="cs-CZ" dirty="0" smtClean="0"/>
            <a:t>25</a:t>
          </a:r>
          <a:endParaRPr lang="cs-CZ" dirty="0"/>
        </a:p>
      </dgm:t>
    </dgm:pt>
    <dgm:pt modelId="{D2AA585B-7D92-4B20-A55E-6D921F376E5A}" type="parTrans" cxnId="{1C6E02E2-A2D7-4A36-B61C-5EE77A373F1A}">
      <dgm:prSet/>
      <dgm:spPr/>
      <dgm:t>
        <a:bodyPr/>
        <a:lstStyle/>
        <a:p>
          <a:endParaRPr lang="cs-CZ"/>
        </a:p>
      </dgm:t>
    </dgm:pt>
    <dgm:pt modelId="{F867C6F2-8757-4663-8821-A0F11DB81373}" type="sibTrans" cxnId="{1C6E02E2-A2D7-4A36-B61C-5EE77A373F1A}">
      <dgm:prSet/>
      <dgm:spPr/>
      <dgm:t>
        <a:bodyPr/>
        <a:lstStyle/>
        <a:p>
          <a:endParaRPr lang="cs-CZ"/>
        </a:p>
      </dgm:t>
    </dgm:pt>
    <dgm:pt modelId="{1EAA7CB5-FAE8-4F9B-BCB9-686A64EE851A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131A4003-8869-40AA-81CA-A8550A733F02}" type="parTrans" cxnId="{B7B61F31-25A5-4C76-91AC-7385CFE91FF6}">
      <dgm:prSet/>
      <dgm:spPr/>
      <dgm:t>
        <a:bodyPr/>
        <a:lstStyle/>
        <a:p>
          <a:endParaRPr lang="cs-CZ"/>
        </a:p>
      </dgm:t>
    </dgm:pt>
    <dgm:pt modelId="{58A0023C-5821-4137-95EC-A4D29765A67B}" type="sibTrans" cxnId="{B7B61F31-25A5-4C76-91AC-7385CFE91FF6}">
      <dgm:prSet/>
      <dgm:spPr/>
      <dgm:t>
        <a:bodyPr/>
        <a:lstStyle/>
        <a:p>
          <a:endParaRPr lang="cs-CZ"/>
        </a:p>
      </dgm:t>
    </dgm:pt>
    <dgm:pt modelId="{180ED370-C0D8-4DCC-A97C-5BFA3705F9E1}">
      <dgm:prSet phldrT="[Text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52</a:t>
          </a:r>
          <a:endParaRPr lang="cs-CZ" dirty="0"/>
        </a:p>
      </dgm:t>
    </dgm:pt>
    <dgm:pt modelId="{3190B13A-7FDF-405A-BCF4-C6F9C08BC0EE}" type="parTrans" cxnId="{9EF9DB5E-CC52-42AE-B91A-77A93FE04FCF}">
      <dgm:prSet/>
      <dgm:spPr/>
      <dgm:t>
        <a:bodyPr/>
        <a:lstStyle/>
        <a:p>
          <a:endParaRPr lang="cs-CZ"/>
        </a:p>
      </dgm:t>
    </dgm:pt>
    <dgm:pt modelId="{79EF189B-8E3B-4F1F-BF3E-A92715F1CFC8}" type="sibTrans" cxnId="{9EF9DB5E-CC52-42AE-B91A-77A93FE04FCF}">
      <dgm:prSet/>
      <dgm:spPr/>
      <dgm:t>
        <a:bodyPr/>
        <a:lstStyle/>
        <a:p>
          <a:endParaRPr lang="cs-CZ"/>
        </a:p>
      </dgm:t>
    </dgm:pt>
    <dgm:pt modelId="{00AD2742-6BAC-4C57-BE9F-4DA8D16B53C7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cs-CZ" dirty="0" smtClean="0"/>
            <a:t>78</a:t>
          </a:r>
          <a:endParaRPr lang="cs-CZ" dirty="0"/>
        </a:p>
      </dgm:t>
    </dgm:pt>
    <dgm:pt modelId="{8AAAD073-7B0D-47DF-92AA-EC9AE68F223D}" type="parTrans" cxnId="{D16ABCCB-E3F8-4A34-96E5-E41C38B511F0}">
      <dgm:prSet/>
      <dgm:spPr/>
      <dgm:t>
        <a:bodyPr/>
        <a:lstStyle/>
        <a:p>
          <a:endParaRPr lang="cs-CZ"/>
        </a:p>
      </dgm:t>
    </dgm:pt>
    <dgm:pt modelId="{0DFCAE5E-EE91-47D8-BE9C-AEADB5CA6CD0}" type="sibTrans" cxnId="{D16ABCCB-E3F8-4A34-96E5-E41C38B511F0}">
      <dgm:prSet/>
      <dgm:spPr/>
      <dgm:t>
        <a:bodyPr/>
        <a:lstStyle/>
        <a:p>
          <a:endParaRPr lang="cs-CZ"/>
        </a:p>
      </dgm:t>
    </dgm:pt>
    <dgm:pt modelId="{82C968A5-E247-4852-848C-A0806341130E}">
      <dgm:prSet phldrT="[Text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13</a:t>
          </a:r>
          <a:endParaRPr lang="cs-CZ" dirty="0"/>
        </a:p>
      </dgm:t>
    </dgm:pt>
    <dgm:pt modelId="{DC4E0584-BABB-4C8E-BCF1-CFA54E772542}" type="parTrans" cxnId="{4A8A38A0-AB26-4EBC-BCAC-BEAA8A1CB5F5}">
      <dgm:prSet/>
      <dgm:spPr/>
      <dgm:t>
        <a:bodyPr/>
        <a:lstStyle/>
        <a:p>
          <a:endParaRPr lang="cs-CZ"/>
        </a:p>
      </dgm:t>
    </dgm:pt>
    <dgm:pt modelId="{8E284931-B70C-4057-9430-438213A6DE01}" type="sibTrans" cxnId="{4A8A38A0-AB26-4EBC-BCAC-BEAA8A1CB5F5}">
      <dgm:prSet/>
      <dgm:spPr/>
      <dgm:t>
        <a:bodyPr/>
        <a:lstStyle/>
        <a:p>
          <a:endParaRPr lang="cs-CZ"/>
        </a:p>
      </dgm:t>
    </dgm:pt>
    <dgm:pt modelId="{6BFAEF99-ED40-462D-802F-F0F78532B435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63</a:t>
          </a:r>
          <a:endParaRPr lang="cs-CZ" dirty="0"/>
        </a:p>
      </dgm:t>
    </dgm:pt>
    <dgm:pt modelId="{E469AD39-1973-4160-BC32-7DCAE8B3E668}" type="parTrans" cxnId="{96267EAB-4A2F-4A0C-9EF7-5817892FE844}">
      <dgm:prSet/>
      <dgm:spPr/>
      <dgm:t>
        <a:bodyPr/>
        <a:lstStyle/>
        <a:p>
          <a:endParaRPr lang="cs-CZ"/>
        </a:p>
      </dgm:t>
    </dgm:pt>
    <dgm:pt modelId="{BADF5A9C-893F-4527-99AA-5FA677761E69}" type="sibTrans" cxnId="{96267EAB-4A2F-4A0C-9EF7-5817892FE844}">
      <dgm:prSet/>
      <dgm:spPr/>
      <dgm:t>
        <a:bodyPr/>
        <a:lstStyle/>
        <a:p>
          <a:endParaRPr lang="cs-CZ"/>
        </a:p>
      </dgm:t>
    </dgm:pt>
    <dgm:pt modelId="{092C528D-AF6C-46B3-A8C4-312BD1D9892B}">
      <dgm:prSet phldrT="[Text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52</a:t>
          </a:r>
          <a:endParaRPr lang="cs-CZ" dirty="0"/>
        </a:p>
      </dgm:t>
    </dgm:pt>
    <dgm:pt modelId="{24740084-2CD0-4615-88DA-72D820D8D14F}" type="parTrans" cxnId="{698C5A85-3722-4B22-A684-D90D68328158}">
      <dgm:prSet/>
      <dgm:spPr/>
      <dgm:t>
        <a:bodyPr/>
        <a:lstStyle/>
        <a:p>
          <a:endParaRPr lang="cs-CZ"/>
        </a:p>
      </dgm:t>
    </dgm:pt>
    <dgm:pt modelId="{C19DFB3F-5793-4DD2-98CE-4F9BD9B5EF47}" type="sibTrans" cxnId="{698C5A85-3722-4B22-A684-D90D68328158}">
      <dgm:prSet/>
      <dgm:spPr/>
      <dgm:t>
        <a:bodyPr/>
        <a:lstStyle/>
        <a:p>
          <a:endParaRPr lang="cs-CZ"/>
        </a:p>
      </dgm:t>
    </dgm:pt>
    <dgm:pt modelId="{A550E8FB-6B48-45BF-9F9D-36341FC40978}">
      <dgm:prSet phldrT="[Text]"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r>
            <a:rPr lang="cs-CZ" dirty="0" smtClean="0"/>
            <a:t>24</a:t>
          </a:r>
          <a:endParaRPr lang="cs-CZ" dirty="0"/>
        </a:p>
      </dgm:t>
    </dgm:pt>
    <dgm:pt modelId="{BBC6ED46-0462-47D4-918F-332DB7DA0F64}" type="parTrans" cxnId="{BBC03E14-2D9E-44F6-A63A-F23042B972A5}">
      <dgm:prSet/>
      <dgm:spPr/>
      <dgm:t>
        <a:bodyPr/>
        <a:lstStyle/>
        <a:p>
          <a:endParaRPr lang="cs-CZ"/>
        </a:p>
      </dgm:t>
    </dgm:pt>
    <dgm:pt modelId="{1EF53DCA-1560-4172-BA42-6C6E681CD24C}" type="sibTrans" cxnId="{BBC03E14-2D9E-44F6-A63A-F23042B972A5}">
      <dgm:prSet/>
      <dgm:spPr/>
      <dgm:t>
        <a:bodyPr/>
        <a:lstStyle/>
        <a:p>
          <a:endParaRPr lang="cs-CZ"/>
        </a:p>
      </dgm:t>
    </dgm:pt>
    <dgm:pt modelId="{506E6DA9-F3E4-4836-B2BE-92F81D5EE1EC}" type="pres">
      <dgm:prSet presAssocID="{2F17C77A-5B2D-41A0-B4A1-1E92E09C8A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388B54D-DFAD-47B1-9AC2-19B197A16550}" type="pres">
      <dgm:prSet presAssocID="{0AC39563-04E1-4C99-805C-D8A2569CAFDB}" presName="hierRoot1" presStyleCnt="0"/>
      <dgm:spPr/>
    </dgm:pt>
    <dgm:pt modelId="{B93DF22A-C8EF-4D0E-956E-80D6E8A8A912}" type="pres">
      <dgm:prSet presAssocID="{0AC39563-04E1-4C99-805C-D8A2569CAFDB}" presName="composite" presStyleCnt="0"/>
      <dgm:spPr/>
    </dgm:pt>
    <dgm:pt modelId="{047AB059-375D-4948-ABF1-373129CECE0C}" type="pres">
      <dgm:prSet presAssocID="{0AC39563-04E1-4C99-805C-D8A2569CAFDB}" presName="background" presStyleLbl="node0" presStyleIdx="0" presStyleCnt="2"/>
      <dgm:spPr/>
    </dgm:pt>
    <dgm:pt modelId="{4A8EA0C3-7C16-42F3-83E2-79F80345F926}" type="pres">
      <dgm:prSet presAssocID="{0AC39563-04E1-4C99-805C-D8A2569CAFDB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049363E-8D2E-4519-AA61-16FC980D56F7}" type="pres">
      <dgm:prSet presAssocID="{0AC39563-04E1-4C99-805C-D8A2569CAFDB}" presName="hierChild2" presStyleCnt="0"/>
      <dgm:spPr/>
    </dgm:pt>
    <dgm:pt modelId="{6CB844CE-7B8C-4F44-85D7-C8A84A6EF479}" type="pres">
      <dgm:prSet presAssocID="{4AE76320-2EAB-4B3B-8A11-7D083E09F3EE}" presName="Name10" presStyleLbl="parChTrans1D2" presStyleIdx="0" presStyleCnt="4"/>
      <dgm:spPr/>
      <dgm:t>
        <a:bodyPr/>
        <a:lstStyle/>
        <a:p>
          <a:endParaRPr lang="cs-CZ"/>
        </a:p>
      </dgm:t>
    </dgm:pt>
    <dgm:pt modelId="{4E21E4AA-116B-4255-BA1D-6521F70A5214}" type="pres">
      <dgm:prSet presAssocID="{56ADFC17-50F8-462A-9942-6C5A0FABEAE9}" presName="hierRoot2" presStyleCnt="0"/>
      <dgm:spPr/>
    </dgm:pt>
    <dgm:pt modelId="{018ABFF6-4331-4090-8FBF-83B7C835DB45}" type="pres">
      <dgm:prSet presAssocID="{56ADFC17-50F8-462A-9942-6C5A0FABEAE9}" presName="composite2" presStyleCnt="0"/>
      <dgm:spPr/>
    </dgm:pt>
    <dgm:pt modelId="{425A84BF-32DF-4940-AD9B-1F42B4218CE6}" type="pres">
      <dgm:prSet presAssocID="{56ADFC17-50F8-462A-9942-6C5A0FABEAE9}" presName="background2" presStyleLbl="node2" presStyleIdx="0" presStyleCnt="4"/>
      <dgm:spPr/>
    </dgm:pt>
    <dgm:pt modelId="{3CF05A14-686A-4C97-B18B-98EF5DB7A065}" type="pres">
      <dgm:prSet presAssocID="{56ADFC17-50F8-462A-9942-6C5A0FABEAE9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4D9DBB-92A7-4B2D-BFFB-31F33A2934FD}" type="pres">
      <dgm:prSet presAssocID="{56ADFC17-50F8-462A-9942-6C5A0FABEAE9}" presName="hierChild3" presStyleCnt="0"/>
      <dgm:spPr/>
    </dgm:pt>
    <dgm:pt modelId="{5E4E00C4-7182-4598-AA22-4E5312B21CF3}" type="pres">
      <dgm:prSet presAssocID="{131A4003-8869-40AA-81CA-A8550A733F02}" presName="Name17" presStyleLbl="parChTrans1D3" presStyleIdx="0" presStyleCnt="8"/>
      <dgm:spPr/>
      <dgm:t>
        <a:bodyPr/>
        <a:lstStyle/>
        <a:p>
          <a:endParaRPr lang="cs-CZ"/>
        </a:p>
      </dgm:t>
    </dgm:pt>
    <dgm:pt modelId="{07CB740B-07DB-4AB1-A663-070DF73F6CD1}" type="pres">
      <dgm:prSet presAssocID="{1EAA7CB5-FAE8-4F9B-BCB9-686A64EE851A}" presName="hierRoot3" presStyleCnt="0"/>
      <dgm:spPr/>
    </dgm:pt>
    <dgm:pt modelId="{899BA6C1-DE10-4C8A-9E66-7E1353491910}" type="pres">
      <dgm:prSet presAssocID="{1EAA7CB5-FAE8-4F9B-BCB9-686A64EE851A}" presName="composite3" presStyleCnt="0"/>
      <dgm:spPr/>
    </dgm:pt>
    <dgm:pt modelId="{A584299B-288A-4F5A-A1CE-59B25861E90E}" type="pres">
      <dgm:prSet presAssocID="{1EAA7CB5-FAE8-4F9B-BCB9-686A64EE851A}" presName="background3" presStyleLbl="node3" presStyleIdx="0" presStyleCnt="8"/>
      <dgm:spPr/>
    </dgm:pt>
    <dgm:pt modelId="{9E18887E-8A32-432A-9C67-914C29BD6810}" type="pres">
      <dgm:prSet presAssocID="{1EAA7CB5-FAE8-4F9B-BCB9-686A64EE851A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4DCB372-43BA-4136-9946-5E2AADC95EDC}" type="pres">
      <dgm:prSet presAssocID="{1EAA7CB5-FAE8-4F9B-BCB9-686A64EE851A}" presName="hierChild4" presStyleCnt="0"/>
      <dgm:spPr/>
    </dgm:pt>
    <dgm:pt modelId="{EB0719AE-FBA6-436C-B700-2E89A42AD133}" type="pres">
      <dgm:prSet presAssocID="{D2AA585B-7D92-4B20-A55E-6D921F376E5A}" presName="Name17" presStyleLbl="parChTrans1D3" presStyleIdx="1" presStyleCnt="8"/>
      <dgm:spPr/>
      <dgm:t>
        <a:bodyPr/>
        <a:lstStyle/>
        <a:p>
          <a:endParaRPr lang="cs-CZ"/>
        </a:p>
      </dgm:t>
    </dgm:pt>
    <dgm:pt modelId="{40CB003E-8CB2-4C59-9FD2-A5AD942D6842}" type="pres">
      <dgm:prSet presAssocID="{FC56C215-CA8D-4F49-8C8B-1965403B66EC}" presName="hierRoot3" presStyleCnt="0"/>
      <dgm:spPr/>
    </dgm:pt>
    <dgm:pt modelId="{8014AD46-F5E4-4D2B-B62C-5F2EB94BE373}" type="pres">
      <dgm:prSet presAssocID="{FC56C215-CA8D-4F49-8C8B-1965403B66EC}" presName="composite3" presStyleCnt="0"/>
      <dgm:spPr/>
    </dgm:pt>
    <dgm:pt modelId="{191C8F9E-3540-4A24-9B7A-A3C6237BA740}" type="pres">
      <dgm:prSet presAssocID="{FC56C215-CA8D-4F49-8C8B-1965403B66EC}" presName="background3" presStyleLbl="node3" presStyleIdx="1" presStyleCnt="8"/>
      <dgm:spPr/>
    </dgm:pt>
    <dgm:pt modelId="{3F6E3978-CB5D-4CA8-B29A-2FA9BC66AE43}" type="pres">
      <dgm:prSet presAssocID="{FC56C215-CA8D-4F49-8C8B-1965403B66EC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BE8D81C-44EE-48F3-A364-2F51B20EA3E4}" type="pres">
      <dgm:prSet presAssocID="{FC56C215-CA8D-4F49-8C8B-1965403B66EC}" presName="hierChild4" presStyleCnt="0"/>
      <dgm:spPr/>
    </dgm:pt>
    <dgm:pt modelId="{7D5FE0E0-73A5-49FE-9293-2B1BA30E77D9}" type="pres">
      <dgm:prSet presAssocID="{87AA591B-8665-46F3-BBC9-24C09C4165C5}" presName="Name10" presStyleLbl="parChTrans1D2" presStyleIdx="1" presStyleCnt="4"/>
      <dgm:spPr/>
      <dgm:t>
        <a:bodyPr/>
        <a:lstStyle/>
        <a:p>
          <a:endParaRPr lang="cs-CZ"/>
        </a:p>
      </dgm:t>
    </dgm:pt>
    <dgm:pt modelId="{9752A646-60AD-4074-B1F2-80D82907D127}" type="pres">
      <dgm:prSet presAssocID="{FE571174-68FC-49E9-BF4C-B991C367C7DB}" presName="hierRoot2" presStyleCnt="0"/>
      <dgm:spPr/>
    </dgm:pt>
    <dgm:pt modelId="{E06EB8B6-8409-4896-BF28-388D5A91CBFD}" type="pres">
      <dgm:prSet presAssocID="{FE571174-68FC-49E9-BF4C-B991C367C7DB}" presName="composite2" presStyleCnt="0"/>
      <dgm:spPr/>
    </dgm:pt>
    <dgm:pt modelId="{7BB40B46-42F9-4AAB-B2E9-9FAD98424741}" type="pres">
      <dgm:prSet presAssocID="{FE571174-68FC-49E9-BF4C-B991C367C7DB}" presName="background2" presStyleLbl="node2" presStyleIdx="1" presStyleCnt="4"/>
      <dgm:spPr/>
    </dgm:pt>
    <dgm:pt modelId="{00BC0BAB-1676-4271-85BA-09194AE44640}" type="pres">
      <dgm:prSet presAssocID="{FE571174-68FC-49E9-BF4C-B991C367C7D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FF658F-E55E-47D7-AA80-633B821AD37D}" type="pres">
      <dgm:prSet presAssocID="{FE571174-68FC-49E9-BF4C-B991C367C7DB}" presName="hierChild3" presStyleCnt="0"/>
      <dgm:spPr/>
    </dgm:pt>
    <dgm:pt modelId="{A645BAAD-4F42-461C-98A4-AAA40B028A8B}" type="pres">
      <dgm:prSet presAssocID="{8AAAD073-7B0D-47DF-92AA-EC9AE68F223D}" presName="Name17" presStyleLbl="parChTrans1D3" presStyleIdx="2" presStyleCnt="8"/>
      <dgm:spPr/>
      <dgm:t>
        <a:bodyPr/>
        <a:lstStyle/>
        <a:p>
          <a:endParaRPr lang="cs-CZ"/>
        </a:p>
      </dgm:t>
    </dgm:pt>
    <dgm:pt modelId="{A7CCFA1F-84A0-4403-9592-681439E115B5}" type="pres">
      <dgm:prSet presAssocID="{00AD2742-6BAC-4C57-BE9F-4DA8D16B53C7}" presName="hierRoot3" presStyleCnt="0"/>
      <dgm:spPr/>
    </dgm:pt>
    <dgm:pt modelId="{8908C316-4536-41FB-B1FD-CAA3690707DA}" type="pres">
      <dgm:prSet presAssocID="{00AD2742-6BAC-4C57-BE9F-4DA8D16B53C7}" presName="composite3" presStyleCnt="0"/>
      <dgm:spPr/>
    </dgm:pt>
    <dgm:pt modelId="{58748011-E864-4D61-9F48-4D6A03198EDA}" type="pres">
      <dgm:prSet presAssocID="{00AD2742-6BAC-4C57-BE9F-4DA8D16B53C7}" presName="background3" presStyleLbl="node3" presStyleIdx="2" presStyleCnt="8"/>
      <dgm:spPr/>
    </dgm:pt>
    <dgm:pt modelId="{B4E4923D-2424-4A86-933C-B659270A5145}" type="pres">
      <dgm:prSet presAssocID="{00AD2742-6BAC-4C57-BE9F-4DA8D16B53C7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D5C71D-E72F-4D3A-A58B-265B5D3A1AE1}" type="pres">
      <dgm:prSet presAssocID="{00AD2742-6BAC-4C57-BE9F-4DA8D16B53C7}" presName="hierChild4" presStyleCnt="0"/>
      <dgm:spPr/>
    </dgm:pt>
    <dgm:pt modelId="{6638336F-A270-4B44-AEF0-A10F25C44619}" type="pres">
      <dgm:prSet presAssocID="{3190B13A-7FDF-405A-BCF4-C6F9C08BC0EE}" presName="Name17" presStyleLbl="parChTrans1D3" presStyleIdx="3" presStyleCnt="8"/>
      <dgm:spPr/>
      <dgm:t>
        <a:bodyPr/>
        <a:lstStyle/>
        <a:p>
          <a:endParaRPr lang="cs-CZ"/>
        </a:p>
      </dgm:t>
    </dgm:pt>
    <dgm:pt modelId="{73632B7E-97DF-41C1-942D-7A439B04B991}" type="pres">
      <dgm:prSet presAssocID="{180ED370-C0D8-4DCC-A97C-5BFA3705F9E1}" presName="hierRoot3" presStyleCnt="0"/>
      <dgm:spPr/>
    </dgm:pt>
    <dgm:pt modelId="{3442084B-858B-4916-ACBC-8EA82EE93FB6}" type="pres">
      <dgm:prSet presAssocID="{180ED370-C0D8-4DCC-A97C-5BFA3705F9E1}" presName="composite3" presStyleCnt="0"/>
      <dgm:spPr/>
    </dgm:pt>
    <dgm:pt modelId="{DF28FD05-B891-43D0-9D14-62644270A9BB}" type="pres">
      <dgm:prSet presAssocID="{180ED370-C0D8-4DCC-A97C-5BFA3705F9E1}" presName="background3" presStyleLbl="node3" presStyleIdx="3" presStyleCnt="8"/>
      <dgm:spPr/>
    </dgm:pt>
    <dgm:pt modelId="{9D6FC9C5-739F-401D-A709-C6AA272ABBA0}" type="pres">
      <dgm:prSet presAssocID="{180ED370-C0D8-4DCC-A97C-5BFA3705F9E1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B78E976-936E-474C-8B95-F17FB95EBC13}" type="pres">
      <dgm:prSet presAssocID="{180ED370-C0D8-4DCC-A97C-5BFA3705F9E1}" presName="hierChild4" presStyleCnt="0"/>
      <dgm:spPr/>
    </dgm:pt>
    <dgm:pt modelId="{B8B187B8-71F7-4A49-8952-E0594172FDAD}" type="pres">
      <dgm:prSet presAssocID="{4B3647BC-0A39-47F4-96E5-132D39F0FC8E}" presName="hierRoot1" presStyleCnt="0"/>
      <dgm:spPr/>
    </dgm:pt>
    <dgm:pt modelId="{B818EBB0-A571-4054-BB4F-C420D3820690}" type="pres">
      <dgm:prSet presAssocID="{4B3647BC-0A39-47F4-96E5-132D39F0FC8E}" presName="composite" presStyleCnt="0"/>
      <dgm:spPr/>
    </dgm:pt>
    <dgm:pt modelId="{F84002D4-5C58-4ED7-BA5C-16369FD2E929}" type="pres">
      <dgm:prSet presAssocID="{4B3647BC-0A39-47F4-96E5-132D39F0FC8E}" presName="background" presStyleLbl="node0" presStyleIdx="1" presStyleCnt="2"/>
      <dgm:spPr/>
    </dgm:pt>
    <dgm:pt modelId="{9B15A55B-AE49-425D-A00E-75CC7CF2563B}" type="pres">
      <dgm:prSet presAssocID="{4B3647BC-0A39-47F4-96E5-132D39F0FC8E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F7848D3-2616-4C32-998E-020777E48815}" type="pres">
      <dgm:prSet presAssocID="{4B3647BC-0A39-47F4-96E5-132D39F0FC8E}" presName="hierChild2" presStyleCnt="0"/>
      <dgm:spPr/>
    </dgm:pt>
    <dgm:pt modelId="{99CCC308-1733-4F3E-A80E-BEC1D5006133}" type="pres">
      <dgm:prSet presAssocID="{44E42815-58A0-4FC8-9F15-0CF23E10E312}" presName="Name10" presStyleLbl="parChTrans1D2" presStyleIdx="2" presStyleCnt="4"/>
      <dgm:spPr/>
      <dgm:t>
        <a:bodyPr/>
        <a:lstStyle/>
        <a:p>
          <a:endParaRPr lang="cs-CZ"/>
        </a:p>
      </dgm:t>
    </dgm:pt>
    <dgm:pt modelId="{98F9C7B9-3800-4EEA-B069-C0D572B8FC9E}" type="pres">
      <dgm:prSet presAssocID="{077D6A55-1A85-4104-9320-2428D1010ED3}" presName="hierRoot2" presStyleCnt="0"/>
      <dgm:spPr/>
    </dgm:pt>
    <dgm:pt modelId="{20E8C031-4779-470D-BE7A-87626B013880}" type="pres">
      <dgm:prSet presAssocID="{077D6A55-1A85-4104-9320-2428D1010ED3}" presName="composite2" presStyleCnt="0"/>
      <dgm:spPr/>
    </dgm:pt>
    <dgm:pt modelId="{19B261AF-C546-4F54-BD17-D06C78111617}" type="pres">
      <dgm:prSet presAssocID="{077D6A55-1A85-4104-9320-2428D1010ED3}" presName="background2" presStyleLbl="node2" presStyleIdx="2" presStyleCnt="4"/>
      <dgm:spPr/>
    </dgm:pt>
    <dgm:pt modelId="{23907C5A-6792-4B0D-B86B-0FCB3020481B}" type="pres">
      <dgm:prSet presAssocID="{077D6A55-1A85-4104-9320-2428D1010ED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A0BE9B-7AAF-413E-A126-AF57A15CA1B9}" type="pres">
      <dgm:prSet presAssocID="{077D6A55-1A85-4104-9320-2428D1010ED3}" presName="hierChild3" presStyleCnt="0"/>
      <dgm:spPr/>
    </dgm:pt>
    <dgm:pt modelId="{F5312D70-44D6-4C24-BB5C-A6EBB69BF71E}" type="pres">
      <dgm:prSet presAssocID="{E469AD39-1973-4160-BC32-7DCAE8B3E668}" presName="Name17" presStyleLbl="parChTrans1D3" presStyleIdx="4" presStyleCnt="8"/>
      <dgm:spPr/>
      <dgm:t>
        <a:bodyPr/>
        <a:lstStyle/>
        <a:p>
          <a:endParaRPr lang="cs-CZ"/>
        </a:p>
      </dgm:t>
    </dgm:pt>
    <dgm:pt modelId="{9E757055-92ED-432C-A307-E49F0462D00F}" type="pres">
      <dgm:prSet presAssocID="{6BFAEF99-ED40-462D-802F-F0F78532B435}" presName="hierRoot3" presStyleCnt="0"/>
      <dgm:spPr/>
    </dgm:pt>
    <dgm:pt modelId="{30C421EC-B4DD-48B7-8711-3D741CD565C5}" type="pres">
      <dgm:prSet presAssocID="{6BFAEF99-ED40-462D-802F-F0F78532B435}" presName="composite3" presStyleCnt="0"/>
      <dgm:spPr/>
    </dgm:pt>
    <dgm:pt modelId="{035684BD-340F-4909-8CD5-6CB2FC2061B4}" type="pres">
      <dgm:prSet presAssocID="{6BFAEF99-ED40-462D-802F-F0F78532B435}" presName="background3" presStyleLbl="node3" presStyleIdx="4" presStyleCnt="8"/>
      <dgm:spPr/>
    </dgm:pt>
    <dgm:pt modelId="{B89AADB3-4177-4C0E-8D13-EDD75D167B1F}" type="pres">
      <dgm:prSet presAssocID="{6BFAEF99-ED40-462D-802F-F0F78532B435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23661BB-BDDC-4134-8BDC-5A18CE2453F2}" type="pres">
      <dgm:prSet presAssocID="{6BFAEF99-ED40-462D-802F-F0F78532B435}" presName="hierChild4" presStyleCnt="0"/>
      <dgm:spPr/>
    </dgm:pt>
    <dgm:pt modelId="{8E5664D8-CA73-4322-B5D0-1BD3B40F5BB6}" type="pres">
      <dgm:prSet presAssocID="{DC4E0584-BABB-4C8E-BCF1-CFA54E772542}" presName="Name17" presStyleLbl="parChTrans1D3" presStyleIdx="5" presStyleCnt="8"/>
      <dgm:spPr/>
      <dgm:t>
        <a:bodyPr/>
        <a:lstStyle/>
        <a:p>
          <a:endParaRPr lang="cs-CZ"/>
        </a:p>
      </dgm:t>
    </dgm:pt>
    <dgm:pt modelId="{A004A321-503C-4CB9-BD88-61C83D845A1A}" type="pres">
      <dgm:prSet presAssocID="{82C968A5-E247-4852-848C-A0806341130E}" presName="hierRoot3" presStyleCnt="0"/>
      <dgm:spPr/>
    </dgm:pt>
    <dgm:pt modelId="{719497EC-6CEF-409A-9A92-344C6EF4659A}" type="pres">
      <dgm:prSet presAssocID="{82C968A5-E247-4852-848C-A0806341130E}" presName="composite3" presStyleCnt="0"/>
      <dgm:spPr/>
    </dgm:pt>
    <dgm:pt modelId="{66CE94CE-7E7B-41AA-A802-6189E7CAB71B}" type="pres">
      <dgm:prSet presAssocID="{82C968A5-E247-4852-848C-A0806341130E}" presName="background3" presStyleLbl="node3" presStyleIdx="5" presStyleCnt="8"/>
      <dgm:spPr/>
    </dgm:pt>
    <dgm:pt modelId="{EC5F2033-46EE-4A06-ACFF-8F8502D655E8}" type="pres">
      <dgm:prSet presAssocID="{82C968A5-E247-4852-848C-A0806341130E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12511F6-535A-4D00-91BA-5D94554DEAD8}" type="pres">
      <dgm:prSet presAssocID="{82C968A5-E247-4852-848C-A0806341130E}" presName="hierChild4" presStyleCnt="0"/>
      <dgm:spPr/>
    </dgm:pt>
    <dgm:pt modelId="{89B4EE33-0350-4005-ADF7-4D35F0D88B83}" type="pres">
      <dgm:prSet presAssocID="{24740084-2CD0-4615-88DA-72D820D8D14F}" presName="Name10" presStyleLbl="parChTrans1D2" presStyleIdx="3" presStyleCnt="4"/>
      <dgm:spPr/>
      <dgm:t>
        <a:bodyPr/>
        <a:lstStyle/>
        <a:p>
          <a:endParaRPr lang="cs-CZ"/>
        </a:p>
      </dgm:t>
    </dgm:pt>
    <dgm:pt modelId="{DA28656D-4A32-47D8-806E-3B953A4D1DBA}" type="pres">
      <dgm:prSet presAssocID="{092C528D-AF6C-46B3-A8C4-312BD1D9892B}" presName="hierRoot2" presStyleCnt="0"/>
      <dgm:spPr/>
    </dgm:pt>
    <dgm:pt modelId="{0CE848EC-731A-40D2-AD43-6480261F2F84}" type="pres">
      <dgm:prSet presAssocID="{092C528D-AF6C-46B3-A8C4-312BD1D9892B}" presName="composite2" presStyleCnt="0"/>
      <dgm:spPr/>
    </dgm:pt>
    <dgm:pt modelId="{3E7BCF99-C8B7-4ADE-9B75-E1DBAB59041D}" type="pres">
      <dgm:prSet presAssocID="{092C528D-AF6C-46B3-A8C4-312BD1D9892B}" presName="background2" presStyleLbl="node2" presStyleIdx="3" presStyleCnt="4"/>
      <dgm:spPr/>
    </dgm:pt>
    <dgm:pt modelId="{C49BAEBC-5B92-45A9-842A-EA2AF8521815}" type="pres">
      <dgm:prSet presAssocID="{092C528D-AF6C-46B3-A8C4-312BD1D9892B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EA17300-38B3-4750-A901-6569EFC7EC97}" type="pres">
      <dgm:prSet presAssocID="{092C528D-AF6C-46B3-A8C4-312BD1D9892B}" presName="hierChild3" presStyleCnt="0"/>
      <dgm:spPr/>
    </dgm:pt>
    <dgm:pt modelId="{DE5B70EF-ACA1-45A9-BDFE-478070DD1C41}" type="pres">
      <dgm:prSet presAssocID="{BBC6ED46-0462-47D4-918F-332DB7DA0F64}" presName="Name17" presStyleLbl="parChTrans1D3" presStyleIdx="6" presStyleCnt="8"/>
      <dgm:spPr/>
      <dgm:t>
        <a:bodyPr/>
        <a:lstStyle/>
        <a:p>
          <a:endParaRPr lang="cs-CZ"/>
        </a:p>
      </dgm:t>
    </dgm:pt>
    <dgm:pt modelId="{8A8A6A82-2BC0-4607-AFF1-173D39AA445E}" type="pres">
      <dgm:prSet presAssocID="{A550E8FB-6B48-45BF-9F9D-36341FC40978}" presName="hierRoot3" presStyleCnt="0"/>
      <dgm:spPr/>
    </dgm:pt>
    <dgm:pt modelId="{9187AC51-DBB1-4BD3-80F4-85C9825DBBAD}" type="pres">
      <dgm:prSet presAssocID="{A550E8FB-6B48-45BF-9F9D-36341FC40978}" presName="composite3" presStyleCnt="0"/>
      <dgm:spPr/>
    </dgm:pt>
    <dgm:pt modelId="{04677518-9D4E-42DB-85F7-05582C6D454E}" type="pres">
      <dgm:prSet presAssocID="{A550E8FB-6B48-45BF-9F9D-36341FC40978}" presName="background3" presStyleLbl="node3" presStyleIdx="6" presStyleCnt="8"/>
      <dgm:spPr/>
    </dgm:pt>
    <dgm:pt modelId="{C159772C-10FB-40EE-B40B-D7EE959E2763}" type="pres">
      <dgm:prSet presAssocID="{A550E8FB-6B48-45BF-9F9D-36341FC40978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43E5C-748C-4C6B-85F5-074B5ACAF3F0}" type="pres">
      <dgm:prSet presAssocID="{A550E8FB-6B48-45BF-9F9D-36341FC40978}" presName="hierChild4" presStyleCnt="0"/>
      <dgm:spPr/>
    </dgm:pt>
    <dgm:pt modelId="{C36B1FA2-3F9B-446D-85F8-D2F1F277AF67}" type="pres">
      <dgm:prSet presAssocID="{4474F4C3-8751-4A61-BD53-9EDF497DCC31}" presName="Name17" presStyleLbl="parChTrans1D3" presStyleIdx="7" presStyleCnt="8"/>
      <dgm:spPr/>
      <dgm:t>
        <a:bodyPr/>
        <a:lstStyle/>
        <a:p>
          <a:endParaRPr lang="cs-CZ"/>
        </a:p>
      </dgm:t>
    </dgm:pt>
    <dgm:pt modelId="{EFA21382-A026-4624-AC93-4F8B6083FA51}" type="pres">
      <dgm:prSet presAssocID="{74DFC26A-9099-43F2-A0FB-73C6E06B7BE1}" presName="hierRoot3" presStyleCnt="0"/>
      <dgm:spPr/>
    </dgm:pt>
    <dgm:pt modelId="{101E57D6-9BA3-4708-9EC7-F1B02B3FBEBD}" type="pres">
      <dgm:prSet presAssocID="{74DFC26A-9099-43F2-A0FB-73C6E06B7BE1}" presName="composite3" presStyleCnt="0"/>
      <dgm:spPr/>
    </dgm:pt>
    <dgm:pt modelId="{2B13784A-7ED8-40A8-A349-34750C7871C2}" type="pres">
      <dgm:prSet presAssocID="{74DFC26A-9099-43F2-A0FB-73C6E06B7BE1}" presName="background3" presStyleLbl="node3" presStyleIdx="7" presStyleCnt="8"/>
      <dgm:spPr/>
    </dgm:pt>
    <dgm:pt modelId="{539B621C-2281-42BA-A9C1-84FC8F22B15D}" type="pres">
      <dgm:prSet presAssocID="{74DFC26A-9099-43F2-A0FB-73C6E06B7BE1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89A390A-B315-450F-AF6B-F0708D88C339}" type="pres">
      <dgm:prSet presAssocID="{74DFC26A-9099-43F2-A0FB-73C6E06B7BE1}" presName="hierChild4" presStyleCnt="0"/>
      <dgm:spPr/>
    </dgm:pt>
  </dgm:ptLst>
  <dgm:cxnLst>
    <dgm:cxn modelId="{FB781B94-67D5-46CF-84ED-ABF553CD8EB6}" srcId="{0AC39563-04E1-4C99-805C-D8A2569CAFDB}" destId="{56ADFC17-50F8-462A-9942-6C5A0FABEAE9}" srcOrd="0" destOrd="0" parTransId="{4AE76320-2EAB-4B3B-8A11-7D083E09F3EE}" sibTransId="{77F5BBC2-C0AC-4A62-9333-8A64C7D68D28}"/>
    <dgm:cxn modelId="{697359D9-7972-4080-B037-8AD3CAF59197}" type="presOf" srcId="{FE571174-68FC-49E9-BF4C-B991C367C7DB}" destId="{00BC0BAB-1676-4271-85BA-09194AE44640}" srcOrd="0" destOrd="0" presId="urn:microsoft.com/office/officeart/2005/8/layout/hierarchy1"/>
    <dgm:cxn modelId="{62DDD763-4ADC-4252-A62D-C38DA2EC9427}" type="presOf" srcId="{DC4E0584-BABB-4C8E-BCF1-CFA54E772542}" destId="{8E5664D8-CA73-4322-B5D0-1BD3B40F5BB6}" srcOrd="0" destOrd="0" presId="urn:microsoft.com/office/officeart/2005/8/layout/hierarchy1"/>
    <dgm:cxn modelId="{8E8CC8F9-199E-43BF-9DDA-AF8DCD418B05}" type="presOf" srcId="{180ED370-C0D8-4DCC-A97C-5BFA3705F9E1}" destId="{9D6FC9C5-739F-401D-A709-C6AA272ABBA0}" srcOrd="0" destOrd="0" presId="urn:microsoft.com/office/officeart/2005/8/layout/hierarchy1"/>
    <dgm:cxn modelId="{CE8A61A7-F515-45F6-BB03-F3ACB9D4ED61}" type="presOf" srcId="{87AA591B-8665-46F3-BBC9-24C09C4165C5}" destId="{7D5FE0E0-73A5-49FE-9293-2B1BA30E77D9}" srcOrd="0" destOrd="0" presId="urn:microsoft.com/office/officeart/2005/8/layout/hierarchy1"/>
    <dgm:cxn modelId="{1F095035-9FA2-453C-9493-99831C771303}" type="presOf" srcId="{077D6A55-1A85-4104-9320-2428D1010ED3}" destId="{23907C5A-6792-4B0D-B86B-0FCB3020481B}" srcOrd="0" destOrd="0" presId="urn:microsoft.com/office/officeart/2005/8/layout/hierarchy1"/>
    <dgm:cxn modelId="{9396E2D4-A70E-4143-A466-18F191D2A082}" type="presOf" srcId="{E469AD39-1973-4160-BC32-7DCAE8B3E668}" destId="{F5312D70-44D6-4C24-BB5C-A6EBB69BF71E}" srcOrd="0" destOrd="0" presId="urn:microsoft.com/office/officeart/2005/8/layout/hierarchy1"/>
    <dgm:cxn modelId="{1D62F311-6DC4-4699-909D-9635B6601EDD}" type="presOf" srcId="{00AD2742-6BAC-4C57-BE9F-4DA8D16B53C7}" destId="{B4E4923D-2424-4A86-933C-B659270A5145}" srcOrd="0" destOrd="0" presId="urn:microsoft.com/office/officeart/2005/8/layout/hierarchy1"/>
    <dgm:cxn modelId="{03831DBC-7F31-4E1E-BF62-CEEB58C53BCA}" type="presOf" srcId="{44E42815-58A0-4FC8-9F15-0CF23E10E312}" destId="{99CCC308-1733-4F3E-A80E-BEC1D5006133}" srcOrd="0" destOrd="0" presId="urn:microsoft.com/office/officeart/2005/8/layout/hierarchy1"/>
    <dgm:cxn modelId="{622503E2-2403-4175-97DF-8AF1EE442808}" type="presOf" srcId="{82C968A5-E247-4852-848C-A0806341130E}" destId="{EC5F2033-46EE-4A06-ACFF-8F8502D655E8}" srcOrd="0" destOrd="0" presId="urn:microsoft.com/office/officeart/2005/8/layout/hierarchy1"/>
    <dgm:cxn modelId="{547041FD-1BFB-4C55-A1AA-0C2538A6AD9A}" type="presOf" srcId="{4AE76320-2EAB-4B3B-8A11-7D083E09F3EE}" destId="{6CB844CE-7B8C-4F44-85D7-C8A84A6EF479}" srcOrd="0" destOrd="0" presId="urn:microsoft.com/office/officeart/2005/8/layout/hierarchy1"/>
    <dgm:cxn modelId="{B7B61F31-25A5-4C76-91AC-7385CFE91FF6}" srcId="{56ADFC17-50F8-462A-9942-6C5A0FABEAE9}" destId="{1EAA7CB5-FAE8-4F9B-BCB9-686A64EE851A}" srcOrd="0" destOrd="0" parTransId="{131A4003-8869-40AA-81CA-A8550A733F02}" sibTransId="{58A0023C-5821-4137-95EC-A4D29765A67B}"/>
    <dgm:cxn modelId="{698C5A85-3722-4B22-A684-D90D68328158}" srcId="{4B3647BC-0A39-47F4-96E5-132D39F0FC8E}" destId="{092C528D-AF6C-46B3-A8C4-312BD1D9892B}" srcOrd="1" destOrd="0" parTransId="{24740084-2CD0-4615-88DA-72D820D8D14F}" sibTransId="{C19DFB3F-5793-4DD2-98CE-4F9BD9B5EF47}"/>
    <dgm:cxn modelId="{3ACD98C8-9557-4CAF-AF00-EA036DA3CA9E}" srcId="{0AC39563-04E1-4C99-805C-D8A2569CAFDB}" destId="{FE571174-68FC-49E9-BF4C-B991C367C7DB}" srcOrd="1" destOrd="0" parTransId="{87AA591B-8665-46F3-BBC9-24C09C4165C5}" sibTransId="{BEAE30D8-7DCF-44D4-BFFD-0E572DCC6EF5}"/>
    <dgm:cxn modelId="{8767B571-EE25-45CC-9AE2-A86721B39393}" type="presOf" srcId="{8AAAD073-7B0D-47DF-92AA-EC9AE68F223D}" destId="{A645BAAD-4F42-461C-98A4-AAA40B028A8B}" srcOrd="0" destOrd="0" presId="urn:microsoft.com/office/officeart/2005/8/layout/hierarchy1"/>
    <dgm:cxn modelId="{CA02B300-EE36-4E16-A81E-E05645904DE7}" type="presOf" srcId="{0AC39563-04E1-4C99-805C-D8A2569CAFDB}" destId="{4A8EA0C3-7C16-42F3-83E2-79F80345F926}" srcOrd="0" destOrd="0" presId="urn:microsoft.com/office/officeart/2005/8/layout/hierarchy1"/>
    <dgm:cxn modelId="{D4E6876D-1204-4670-8D40-B4897A113DD6}" type="presOf" srcId="{24740084-2CD0-4615-88DA-72D820D8D14F}" destId="{89B4EE33-0350-4005-ADF7-4D35F0D88B83}" srcOrd="0" destOrd="0" presId="urn:microsoft.com/office/officeart/2005/8/layout/hierarchy1"/>
    <dgm:cxn modelId="{86D0CAB2-490A-455E-9A68-55F77906642C}" type="presOf" srcId="{3190B13A-7FDF-405A-BCF4-C6F9C08BC0EE}" destId="{6638336F-A270-4B44-AEF0-A10F25C44619}" srcOrd="0" destOrd="0" presId="urn:microsoft.com/office/officeart/2005/8/layout/hierarchy1"/>
    <dgm:cxn modelId="{3267D521-24DE-4795-AA6E-0F2526DE83B4}" type="presOf" srcId="{56ADFC17-50F8-462A-9942-6C5A0FABEAE9}" destId="{3CF05A14-686A-4C97-B18B-98EF5DB7A065}" srcOrd="0" destOrd="0" presId="urn:microsoft.com/office/officeart/2005/8/layout/hierarchy1"/>
    <dgm:cxn modelId="{10A58EFD-C697-4897-8B12-86F45B0EE28C}" type="presOf" srcId="{131A4003-8869-40AA-81CA-A8550A733F02}" destId="{5E4E00C4-7182-4598-AA22-4E5312B21CF3}" srcOrd="0" destOrd="0" presId="urn:microsoft.com/office/officeart/2005/8/layout/hierarchy1"/>
    <dgm:cxn modelId="{C034A31A-E88E-43BF-BFF2-4F1C310F7107}" srcId="{4B3647BC-0A39-47F4-96E5-132D39F0FC8E}" destId="{077D6A55-1A85-4104-9320-2428D1010ED3}" srcOrd="0" destOrd="0" parTransId="{44E42815-58A0-4FC8-9F15-0CF23E10E312}" sibTransId="{B43AF94C-CCA5-4112-8AF1-AFC29E94F149}"/>
    <dgm:cxn modelId="{D16ABCCB-E3F8-4A34-96E5-E41C38B511F0}" srcId="{FE571174-68FC-49E9-BF4C-B991C367C7DB}" destId="{00AD2742-6BAC-4C57-BE9F-4DA8D16B53C7}" srcOrd="0" destOrd="0" parTransId="{8AAAD073-7B0D-47DF-92AA-EC9AE68F223D}" sibTransId="{0DFCAE5E-EE91-47D8-BE9C-AEADB5CA6CD0}"/>
    <dgm:cxn modelId="{69011CD6-3405-4438-8AB4-A83A3163AF02}" srcId="{092C528D-AF6C-46B3-A8C4-312BD1D9892B}" destId="{74DFC26A-9099-43F2-A0FB-73C6E06B7BE1}" srcOrd="1" destOrd="0" parTransId="{4474F4C3-8751-4A61-BD53-9EDF497DCC31}" sibTransId="{2B60D53F-0BED-415B-96D4-37C3D9C29D34}"/>
    <dgm:cxn modelId="{42D6AC38-0815-4B8D-9065-2C91D434EEE5}" type="presOf" srcId="{74DFC26A-9099-43F2-A0FB-73C6E06B7BE1}" destId="{539B621C-2281-42BA-A9C1-84FC8F22B15D}" srcOrd="0" destOrd="0" presId="urn:microsoft.com/office/officeart/2005/8/layout/hierarchy1"/>
    <dgm:cxn modelId="{4A8A38A0-AB26-4EBC-BCAC-BEAA8A1CB5F5}" srcId="{077D6A55-1A85-4104-9320-2428D1010ED3}" destId="{82C968A5-E247-4852-848C-A0806341130E}" srcOrd="1" destOrd="0" parTransId="{DC4E0584-BABB-4C8E-BCF1-CFA54E772542}" sibTransId="{8E284931-B70C-4057-9430-438213A6DE01}"/>
    <dgm:cxn modelId="{9EF9DB5E-CC52-42AE-B91A-77A93FE04FCF}" srcId="{FE571174-68FC-49E9-BF4C-B991C367C7DB}" destId="{180ED370-C0D8-4DCC-A97C-5BFA3705F9E1}" srcOrd="1" destOrd="0" parTransId="{3190B13A-7FDF-405A-BCF4-C6F9C08BC0EE}" sibTransId="{79EF189B-8E3B-4F1F-BF3E-A92715F1CFC8}"/>
    <dgm:cxn modelId="{1C3C2581-56EA-4F8B-882A-894F7A02E99B}" type="presOf" srcId="{2F17C77A-5B2D-41A0-B4A1-1E92E09C8AE1}" destId="{506E6DA9-F3E4-4836-B2BE-92F81D5EE1EC}" srcOrd="0" destOrd="0" presId="urn:microsoft.com/office/officeart/2005/8/layout/hierarchy1"/>
    <dgm:cxn modelId="{96267EAB-4A2F-4A0C-9EF7-5817892FE844}" srcId="{077D6A55-1A85-4104-9320-2428D1010ED3}" destId="{6BFAEF99-ED40-462D-802F-F0F78532B435}" srcOrd="0" destOrd="0" parTransId="{E469AD39-1973-4160-BC32-7DCAE8B3E668}" sibTransId="{BADF5A9C-893F-4527-99AA-5FA677761E69}"/>
    <dgm:cxn modelId="{39E8CB9C-F475-4676-A9D0-32496BFE7984}" type="presOf" srcId="{1EAA7CB5-FAE8-4F9B-BCB9-686A64EE851A}" destId="{9E18887E-8A32-432A-9C67-914C29BD6810}" srcOrd="0" destOrd="0" presId="urn:microsoft.com/office/officeart/2005/8/layout/hierarchy1"/>
    <dgm:cxn modelId="{4CC1EE71-D704-4B69-9517-51979B809232}" type="presOf" srcId="{6BFAEF99-ED40-462D-802F-F0F78532B435}" destId="{B89AADB3-4177-4C0E-8D13-EDD75D167B1F}" srcOrd="0" destOrd="0" presId="urn:microsoft.com/office/officeart/2005/8/layout/hierarchy1"/>
    <dgm:cxn modelId="{1C6E02E2-A2D7-4A36-B61C-5EE77A373F1A}" srcId="{56ADFC17-50F8-462A-9942-6C5A0FABEAE9}" destId="{FC56C215-CA8D-4F49-8C8B-1965403B66EC}" srcOrd="1" destOrd="0" parTransId="{D2AA585B-7D92-4B20-A55E-6D921F376E5A}" sibTransId="{F867C6F2-8757-4663-8821-A0F11DB81373}"/>
    <dgm:cxn modelId="{0EA870E7-9150-4FD5-AD66-F1CCAFDEDCB1}" type="presOf" srcId="{BBC6ED46-0462-47D4-918F-332DB7DA0F64}" destId="{DE5B70EF-ACA1-45A9-BDFE-478070DD1C41}" srcOrd="0" destOrd="0" presId="urn:microsoft.com/office/officeart/2005/8/layout/hierarchy1"/>
    <dgm:cxn modelId="{BBC03E14-2D9E-44F6-A63A-F23042B972A5}" srcId="{092C528D-AF6C-46B3-A8C4-312BD1D9892B}" destId="{A550E8FB-6B48-45BF-9F9D-36341FC40978}" srcOrd="0" destOrd="0" parTransId="{BBC6ED46-0462-47D4-918F-332DB7DA0F64}" sibTransId="{1EF53DCA-1560-4172-BA42-6C6E681CD24C}"/>
    <dgm:cxn modelId="{8F248874-C2AB-4D84-9472-9976501E7F3F}" type="presOf" srcId="{092C528D-AF6C-46B3-A8C4-312BD1D9892B}" destId="{C49BAEBC-5B92-45A9-842A-EA2AF8521815}" srcOrd="0" destOrd="0" presId="urn:microsoft.com/office/officeart/2005/8/layout/hierarchy1"/>
    <dgm:cxn modelId="{71A84384-672B-4C20-AC36-15AB532C189C}" srcId="{2F17C77A-5B2D-41A0-B4A1-1E92E09C8AE1}" destId="{4B3647BC-0A39-47F4-96E5-132D39F0FC8E}" srcOrd="1" destOrd="0" parTransId="{483F34BD-BC4F-4E9E-B4D9-641B02DE620B}" sibTransId="{0797BF28-2390-45BE-A858-14E074FD1AF3}"/>
    <dgm:cxn modelId="{2F1AFDE4-9577-4538-AFBA-0C3B11B721E3}" srcId="{2F17C77A-5B2D-41A0-B4A1-1E92E09C8AE1}" destId="{0AC39563-04E1-4C99-805C-D8A2569CAFDB}" srcOrd="0" destOrd="0" parTransId="{E5E48068-6056-4447-9F21-F491A1E49F6F}" sibTransId="{8E079E2E-350B-427A-AB18-AEF3469045F3}"/>
    <dgm:cxn modelId="{2D0AFA5E-23A8-4F56-9DEB-A1C1284E6412}" type="presOf" srcId="{A550E8FB-6B48-45BF-9F9D-36341FC40978}" destId="{C159772C-10FB-40EE-B40B-D7EE959E2763}" srcOrd="0" destOrd="0" presId="urn:microsoft.com/office/officeart/2005/8/layout/hierarchy1"/>
    <dgm:cxn modelId="{A418186C-0193-43BB-9264-5EB2455242AC}" type="presOf" srcId="{4B3647BC-0A39-47F4-96E5-132D39F0FC8E}" destId="{9B15A55B-AE49-425D-A00E-75CC7CF2563B}" srcOrd="0" destOrd="0" presId="urn:microsoft.com/office/officeart/2005/8/layout/hierarchy1"/>
    <dgm:cxn modelId="{0C0898C0-D960-4630-B9BD-7ED98543504D}" type="presOf" srcId="{FC56C215-CA8D-4F49-8C8B-1965403B66EC}" destId="{3F6E3978-CB5D-4CA8-B29A-2FA9BC66AE43}" srcOrd="0" destOrd="0" presId="urn:microsoft.com/office/officeart/2005/8/layout/hierarchy1"/>
    <dgm:cxn modelId="{4D908ADC-A4F2-4791-8656-C972F242DDB6}" type="presOf" srcId="{D2AA585B-7D92-4B20-A55E-6D921F376E5A}" destId="{EB0719AE-FBA6-436C-B700-2E89A42AD133}" srcOrd="0" destOrd="0" presId="urn:microsoft.com/office/officeart/2005/8/layout/hierarchy1"/>
    <dgm:cxn modelId="{F039C403-3881-4B38-A7A3-D2670227B43F}" type="presOf" srcId="{4474F4C3-8751-4A61-BD53-9EDF497DCC31}" destId="{C36B1FA2-3F9B-446D-85F8-D2F1F277AF67}" srcOrd="0" destOrd="0" presId="urn:microsoft.com/office/officeart/2005/8/layout/hierarchy1"/>
    <dgm:cxn modelId="{973FDC4C-0C75-4534-854D-96852A3A22C3}" type="presParOf" srcId="{506E6DA9-F3E4-4836-B2BE-92F81D5EE1EC}" destId="{4388B54D-DFAD-47B1-9AC2-19B197A16550}" srcOrd="0" destOrd="0" presId="urn:microsoft.com/office/officeart/2005/8/layout/hierarchy1"/>
    <dgm:cxn modelId="{9F7BA10F-201A-425F-843F-CAD9BD9450FF}" type="presParOf" srcId="{4388B54D-DFAD-47B1-9AC2-19B197A16550}" destId="{B93DF22A-C8EF-4D0E-956E-80D6E8A8A912}" srcOrd="0" destOrd="0" presId="urn:microsoft.com/office/officeart/2005/8/layout/hierarchy1"/>
    <dgm:cxn modelId="{54CB96A0-6DBF-4BC8-8EE6-85D2E69807E6}" type="presParOf" srcId="{B93DF22A-C8EF-4D0E-956E-80D6E8A8A912}" destId="{047AB059-375D-4948-ABF1-373129CECE0C}" srcOrd="0" destOrd="0" presId="urn:microsoft.com/office/officeart/2005/8/layout/hierarchy1"/>
    <dgm:cxn modelId="{5C755A4A-8BF9-4848-A7BD-1B871031D279}" type="presParOf" srcId="{B93DF22A-C8EF-4D0E-956E-80D6E8A8A912}" destId="{4A8EA0C3-7C16-42F3-83E2-79F80345F926}" srcOrd="1" destOrd="0" presId="urn:microsoft.com/office/officeart/2005/8/layout/hierarchy1"/>
    <dgm:cxn modelId="{CFF4F3E9-F5FF-4E74-82A8-87D547FA5B9E}" type="presParOf" srcId="{4388B54D-DFAD-47B1-9AC2-19B197A16550}" destId="{2049363E-8D2E-4519-AA61-16FC980D56F7}" srcOrd="1" destOrd="0" presId="urn:microsoft.com/office/officeart/2005/8/layout/hierarchy1"/>
    <dgm:cxn modelId="{0137785C-936F-4DA5-8900-06E659F3D07F}" type="presParOf" srcId="{2049363E-8D2E-4519-AA61-16FC980D56F7}" destId="{6CB844CE-7B8C-4F44-85D7-C8A84A6EF479}" srcOrd="0" destOrd="0" presId="urn:microsoft.com/office/officeart/2005/8/layout/hierarchy1"/>
    <dgm:cxn modelId="{01FB7E54-37D2-4405-90BA-F6A05DABE2F5}" type="presParOf" srcId="{2049363E-8D2E-4519-AA61-16FC980D56F7}" destId="{4E21E4AA-116B-4255-BA1D-6521F70A5214}" srcOrd="1" destOrd="0" presId="urn:microsoft.com/office/officeart/2005/8/layout/hierarchy1"/>
    <dgm:cxn modelId="{09B06621-5DC2-4EC3-B800-25BD28BF7A71}" type="presParOf" srcId="{4E21E4AA-116B-4255-BA1D-6521F70A5214}" destId="{018ABFF6-4331-4090-8FBF-83B7C835DB45}" srcOrd="0" destOrd="0" presId="urn:microsoft.com/office/officeart/2005/8/layout/hierarchy1"/>
    <dgm:cxn modelId="{19103DDD-CF8A-4D3C-9320-A9961339F65F}" type="presParOf" srcId="{018ABFF6-4331-4090-8FBF-83B7C835DB45}" destId="{425A84BF-32DF-4940-AD9B-1F42B4218CE6}" srcOrd="0" destOrd="0" presId="urn:microsoft.com/office/officeart/2005/8/layout/hierarchy1"/>
    <dgm:cxn modelId="{AA1F63EA-082E-40B7-9957-F2F69D42DE5C}" type="presParOf" srcId="{018ABFF6-4331-4090-8FBF-83B7C835DB45}" destId="{3CF05A14-686A-4C97-B18B-98EF5DB7A065}" srcOrd="1" destOrd="0" presId="urn:microsoft.com/office/officeart/2005/8/layout/hierarchy1"/>
    <dgm:cxn modelId="{B833E7FE-313A-4B57-A597-249C86B39308}" type="presParOf" srcId="{4E21E4AA-116B-4255-BA1D-6521F70A5214}" destId="{634D9DBB-92A7-4B2D-BFFB-31F33A2934FD}" srcOrd="1" destOrd="0" presId="urn:microsoft.com/office/officeart/2005/8/layout/hierarchy1"/>
    <dgm:cxn modelId="{BB045A11-06C7-43E4-BE38-ACECA3655B26}" type="presParOf" srcId="{634D9DBB-92A7-4B2D-BFFB-31F33A2934FD}" destId="{5E4E00C4-7182-4598-AA22-4E5312B21CF3}" srcOrd="0" destOrd="0" presId="urn:microsoft.com/office/officeart/2005/8/layout/hierarchy1"/>
    <dgm:cxn modelId="{65D07B98-10EE-4BE6-AE7E-9507326238EE}" type="presParOf" srcId="{634D9DBB-92A7-4B2D-BFFB-31F33A2934FD}" destId="{07CB740B-07DB-4AB1-A663-070DF73F6CD1}" srcOrd="1" destOrd="0" presId="urn:microsoft.com/office/officeart/2005/8/layout/hierarchy1"/>
    <dgm:cxn modelId="{8826521E-6980-4BA1-B60E-462F1E08E11B}" type="presParOf" srcId="{07CB740B-07DB-4AB1-A663-070DF73F6CD1}" destId="{899BA6C1-DE10-4C8A-9E66-7E1353491910}" srcOrd="0" destOrd="0" presId="urn:microsoft.com/office/officeart/2005/8/layout/hierarchy1"/>
    <dgm:cxn modelId="{7207A971-E9E1-4202-B507-BBE0F8DB8BBB}" type="presParOf" srcId="{899BA6C1-DE10-4C8A-9E66-7E1353491910}" destId="{A584299B-288A-4F5A-A1CE-59B25861E90E}" srcOrd="0" destOrd="0" presId="urn:microsoft.com/office/officeart/2005/8/layout/hierarchy1"/>
    <dgm:cxn modelId="{35FB3EC2-36B1-4E39-AA06-1575F67F3E81}" type="presParOf" srcId="{899BA6C1-DE10-4C8A-9E66-7E1353491910}" destId="{9E18887E-8A32-432A-9C67-914C29BD6810}" srcOrd="1" destOrd="0" presId="urn:microsoft.com/office/officeart/2005/8/layout/hierarchy1"/>
    <dgm:cxn modelId="{63D239B3-B7BA-4D54-844E-BF425B11781B}" type="presParOf" srcId="{07CB740B-07DB-4AB1-A663-070DF73F6CD1}" destId="{14DCB372-43BA-4136-9946-5E2AADC95EDC}" srcOrd="1" destOrd="0" presId="urn:microsoft.com/office/officeart/2005/8/layout/hierarchy1"/>
    <dgm:cxn modelId="{AC558602-D0A1-4534-B7CA-2B30F1B8C9F4}" type="presParOf" srcId="{634D9DBB-92A7-4B2D-BFFB-31F33A2934FD}" destId="{EB0719AE-FBA6-436C-B700-2E89A42AD133}" srcOrd="2" destOrd="0" presId="urn:microsoft.com/office/officeart/2005/8/layout/hierarchy1"/>
    <dgm:cxn modelId="{AFCFD0DF-7ABA-4C57-A0CD-0089A1FB1680}" type="presParOf" srcId="{634D9DBB-92A7-4B2D-BFFB-31F33A2934FD}" destId="{40CB003E-8CB2-4C59-9FD2-A5AD942D6842}" srcOrd="3" destOrd="0" presId="urn:microsoft.com/office/officeart/2005/8/layout/hierarchy1"/>
    <dgm:cxn modelId="{FB2F95B5-0643-47A0-B478-4A2BE7412C3D}" type="presParOf" srcId="{40CB003E-8CB2-4C59-9FD2-A5AD942D6842}" destId="{8014AD46-F5E4-4D2B-B62C-5F2EB94BE373}" srcOrd="0" destOrd="0" presId="urn:microsoft.com/office/officeart/2005/8/layout/hierarchy1"/>
    <dgm:cxn modelId="{DCFA518C-5363-4F18-AECF-C890AA56D917}" type="presParOf" srcId="{8014AD46-F5E4-4D2B-B62C-5F2EB94BE373}" destId="{191C8F9E-3540-4A24-9B7A-A3C6237BA740}" srcOrd="0" destOrd="0" presId="urn:microsoft.com/office/officeart/2005/8/layout/hierarchy1"/>
    <dgm:cxn modelId="{260890DF-32A2-4240-857C-5131AEE0B796}" type="presParOf" srcId="{8014AD46-F5E4-4D2B-B62C-5F2EB94BE373}" destId="{3F6E3978-CB5D-4CA8-B29A-2FA9BC66AE43}" srcOrd="1" destOrd="0" presId="urn:microsoft.com/office/officeart/2005/8/layout/hierarchy1"/>
    <dgm:cxn modelId="{D6BFD4AF-766A-4CC5-9692-6F36170601C0}" type="presParOf" srcId="{40CB003E-8CB2-4C59-9FD2-A5AD942D6842}" destId="{ABE8D81C-44EE-48F3-A364-2F51B20EA3E4}" srcOrd="1" destOrd="0" presId="urn:microsoft.com/office/officeart/2005/8/layout/hierarchy1"/>
    <dgm:cxn modelId="{0E66846E-48D8-4B14-AB33-760AB535D5AF}" type="presParOf" srcId="{2049363E-8D2E-4519-AA61-16FC980D56F7}" destId="{7D5FE0E0-73A5-49FE-9293-2B1BA30E77D9}" srcOrd="2" destOrd="0" presId="urn:microsoft.com/office/officeart/2005/8/layout/hierarchy1"/>
    <dgm:cxn modelId="{365DC017-FC3D-4B25-948F-D407F56209A1}" type="presParOf" srcId="{2049363E-8D2E-4519-AA61-16FC980D56F7}" destId="{9752A646-60AD-4074-B1F2-80D82907D127}" srcOrd="3" destOrd="0" presId="urn:microsoft.com/office/officeart/2005/8/layout/hierarchy1"/>
    <dgm:cxn modelId="{AD68414A-6D7C-449E-BD33-B8F22DE65394}" type="presParOf" srcId="{9752A646-60AD-4074-B1F2-80D82907D127}" destId="{E06EB8B6-8409-4896-BF28-388D5A91CBFD}" srcOrd="0" destOrd="0" presId="urn:microsoft.com/office/officeart/2005/8/layout/hierarchy1"/>
    <dgm:cxn modelId="{DF0D3CE0-2FD1-4948-95E6-81C8EBB374B7}" type="presParOf" srcId="{E06EB8B6-8409-4896-BF28-388D5A91CBFD}" destId="{7BB40B46-42F9-4AAB-B2E9-9FAD98424741}" srcOrd="0" destOrd="0" presId="urn:microsoft.com/office/officeart/2005/8/layout/hierarchy1"/>
    <dgm:cxn modelId="{3DEED82B-77ED-49AC-96DA-4F48811CB63D}" type="presParOf" srcId="{E06EB8B6-8409-4896-BF28-388D5A91CBFD}" destId="{00BC0BAB-1676-4271-85BA-09194AE44640}" srcOrd="1" destOrd="0" presId="urn:microsoft.com/office/officeart/2005/8/layout/hierarchy1"/>
    <dgm:cxn modelId="{F916FB36-E6ED-4228-AB0E-DCBE3542C595}" type="presParOf" srcId="{9752A646-60AD-4074-B1F2-80D82907D127}" destId="{21FF658F-E55E-47D7-AA80-633B821AD37D}" srcOrd="1" destOrd="0" presId="urn:microsoft.com/office/officeart/2005/8/layout/hierarchy1"/>
    <dgm:cxn modelId="{ACAA4E1F-9C69-41ED-9720-62292D2E5E9E}" type="presParOf" srcId="{21FF658F-E55E-47D7-AA80-633B821AD37D}" destId="{A645BAAD-4F42-461C-98A4-AAA40B028A8B}" srcOrd="0" destOrd="0" presId="urn:microsoft.com/office/officeart/2005/8/layout/hierarchy1"/>
    <dgm:cxn modelId="{40B1A826-778C-43BA-809B-A8E05E5FE872}" type="presParOf" srcId="{21FF658F-E55E-47D7-AA80-633B821AD37D}" destId="{A7CCFA1F-84A0-4403-9592-681439E115B5}" srcOrd="1" destOrd="0" presId="urn:microsoft.com/office/officeart/2005/8/layout/hierarchy1"/>
    <dgm:cxn modelId="{9B28A4C0-3F59-4D46-889A-5AEB94687173}" type="presParOf" srcId="{A7CCFA1F-84A0-4403-9592-681439E115B5}" destId="{8908C316-4536-41FB-B1FD-CAA3690707DA}" srcOrd="0" destOrd="0" presId="urn:microsoft.com/office/officeart/2005/8/layout/hierarchy1"/>
    <dgm:cxn modelId="{6B02DF9C-4B3D-4761-A5B1-1C4022B6A7FC}" type="presParOf" srcId="{8908C316-4536-41FB-B1FD-CAA3690707DA}" destId="{58748011-E864-4D61-9F48-4D6A03198EDA}" srcOrd="0" destOrd="0" presId="urn:microsoft.com/office/officeart/2005/8/layout/hierarchy1"/>
    <dgm:cxn modelId="{C63CB650-C3E9-468F-AE58-4E1104B7252B}" type="presParOf" srcId="{8908C316-4536-41FB-B1FD-CAA3690707DA}" destId="{B4E4923D-2424-4A86-933C-B659270A5145}" srcOrd="1" destOrd="0" presId="urn:microsoft.com/office/officeart/2005/8/layout/hierarchy1"/>
    <dgm:cxn modelId="{9026138E-0FAC-4914-A642-DA93B550638A}" type="presParOf" srcId="{A7CCFA1F-84A0-4403-9592-681439E115B5}" destId="{F4D5C71D-E72F-4D3A-A58B-265B5D3A1AE1}" srcOrd="1" destOrd="0" presId="urn:microsoft.com/office/officeart/2005/8/layout/hierarchy1"/>
    <dgm:cxn modelId="{5E36E563-1517-452F-B864-C34C81A289A9}" type="presParOf" srcId="{21FF658F-E55E-47D7-AA80-633B821AD37D}" destId="{6638336F-A270-4B44-AEF0-A10F25C44619}" srcOrd="2" destOrd="0" presId="urn:microsoft.com/office/officeart/2005/8/layout/hierarchy1"/>
    <dgm:cxn modelId="{3D570639-E822-4756-AD67-E3059E7FDE02}" type="presParOf" srcId="{21FF658F-E55E-47D7-AA80-633B821AD37D}" destId="{73632B7E-97DF-41C1-942D-7A439B04B991}" srcOrd="3" destOrd="0" presId="urn:microsoft.com/office/officeart/2005/8/layout/hierarchy1"/>
    <dgm:cxn modelId="{272ECB8B-1932-4E10-9435-6EB2A550329E}" type="presParOf" srcId="{73632B7E-97DF-41C1-942D-7A439B04B991}" destId="{3442084B-858B-4916-ACBC-8EA82EE93FB6}" srcOrd="0" destOrd="0" presId="urn:microsoft.com/office/officeart/2005/8/layout/hierarchy1"/>
    <dgm:cxn modelId="{48E4F684-DACF-4A7B-A88C-C495C3630141}" type="presParOf" srcId="{3442084B-858B-4916-ACBC-8EA82EE93FB6}" destId="{DF28FD05-B891-43D0-9D14-62644270A9BB}" srcOrd="0" destOrd="0" presId="urn:microsoft.com/office/officeart/2005/8/layout/hierarchy1"/>
    <dgm:cxn modelId="{0FDAE2B2-C145-4BCB-9C38-4D39ED3BB5EC}" type="presParOf" srcId="{3442084B-858B-4916-ACBC-8EA82EE93FB6}" destId="{9D6FC9C5-739F-401D-A709-C6AA272ABBA0}" srcOrd="1" destOrd="0" presId="urn:microsoft.com/office/officeart/2005/8/layout/hierarchy1"/>
    <dgm:cxn modelId="{9EE69C4C-E7AA-4CF0-B479-E83F2DF7B8BE}" type="presParOf" srcId="{73632B7E-97DF-41C1-942D-7A439B04B991}" destId="{AB78E976-936E-474C-8B95-F17FB95EBC13}" srcOrd="1" destOrd="0" presId="urn:microsoft.com/office/officeart/2005/8/layout/hierarchy1"/>
    <dgm:cxn modelId="{0445E547-0376-491D-89D8-7497AEFA683C}" type="presParOf" srcId="{506E6DA9-F3E4-4836-B2BE-92F81D5EE1EC}" destId="{B8B187B8-71F7-4A49-8952-E0594172FDAD}" srcOrd="1" destOrd="0" presId="urn:microsoft.com/office/officeart/2005/8/layout/hierarchy1"/>
    <dgm:cxn modelId="{AA87E253-33C4-4362-8FF8-19DDFBBE9F31}" type="presParOf" srcId="{B8B187B8-71F7-4A49-8952-E0594172FDAD}" destId="{B818EBB0-A571-4054-BB4F-C420D3820690}" srcOrd="0" destOrd="0" presId="urn:microsoft.com/office/officeart/2005/8/layout/hierarchy1"/>
    <dgm:cxn modelId="{27389F11-AF02-4B8C-BC5B-DF721C0BFAE2}" type="presParOf" srcId="{B818EBB0-A571-4054-BB4F-C420D3820690}" destId="{F84002D4-5C58-4ED7-BA5C-16369FD2E929}" srcOrd="0" destOrd="0" presId="urn:microsoft.com/office/officeart/2005/8/layout/hierarchy1"/>
    <dgm:cxn modelId="{48A9EF12-1288-4D75-B65D-A3C468A95CD4}" type="presParOf" srcId="{B818EBB0-A571-4054-BB4F-C420D3820690}" destId="{9B15A55B-AE49-425D-A00E-75CC7CF2563B}" srcOrd="1" destOrd="0" presId="urn:microsoft.com/office/officeart/2005/8/layout/hierarchy1"/>
    <dgm:cxn modelId="{F5E5F451-EF19-472B-B338-66912F61A5F6}" type="presParOf" srcId="{B8B187B8-71F7-4A49-8952-E0594172FDAD}" destId="{CF7848D3-2616-4C32-998E-020777E48815}" srcOrd="1" destOrd="0" presId="urn:microsoft.com/office/officeart/2005/8/layout/hierarchy1"/>
    <dgm:cxn modelId="{C2C47A81-E041-4C53-B609-3F2BDC0FC438}" type="presParOf" srcId="{CF7848D3-2616-4C32-998E-020777E48815}" destId="{99CCC308-1733-4F3E-A80E-BEC1D5006133}" srcOrd="0" destOrd="0" presId="urn:microsoft.com/office/officeart/2005/8/layout/hierarchy1"/>
    <dgm:cxn modelId="{4DE57FEC-DFB6-405C-837F-4886D8252F47}" type="presParOf" srcId="{CF7848D3-2616-4C32-998E-020777E48815}" destId="{98F9C7B9-3800-4EEA-B069-C0D572B8FC9E}" srcOrd="1" destOrd="0" presId="urn:microsoft.com/office/officeart/2005/8/layout/hierarchy1"/>
    <dgm:cxn modelId="{F0416A07-04E7-484B-B910-0609D35A55D5}" type="presParOf" srcId="{98F9C7B9-3800-4EEA-B069-C0D572B8FC9E}" destId="{20E8C031-4779-470D-BE7A-87626B013880}" srcOrd="0" destOrd="0" presId="urn:microsoft.com/office/officeart/2005/8/layout/hierarchy1"/>
    <dgm:cxn modelId="{7E9B2115-334E-4A84-B389-8A6E19D78A3A}" type="presParOf" srcId="{20E8C031-4779-470D-BE7A-87626B013880}" destId="{19B261AF-C546-4F54-BD17-D06C78111617}" srcOrd="0" destOrd="0" presId="urn:microsoft.com/office/officeart/2005/8/layout/hierarchy1"/>
    <dgm:cxn modelId="{8B2987A1-D904-4240-A7DD-3FBF28483828}" type="presParOf" srcId="{20E8C031-4779-470D-BE7A-87626B013880}" destId="{23907C5A-6792-4B0D-B86B-0FCB3020481B}" srcOrd="1" destOrd="0" presId="urn:microsoft.com/office/officeart/2005/8/layout/hierarchy1"/>
    <dgm:cxn modelId="{56FA6162-EE21-4EC8-A110-8A42D720FCCF}" type="presParOf" srcId="{98F9C7B9-3800-4EEA-B069-C0D572B8FC9E}" destId="{99A0BE9B-7AAF-413E-A126-AF57A15CA1B9}" srcOrd="1" destOrd="0" presId="urn:microsoft.com/office/officeart/2005/8/layout/hierarchy1"/>
    <dgm:cxn modelId="{71AC1E66-0BA1-4490-9472-994CCC4DC25D}" type="presParOf" srcId="{99A0BE9B-7AAF-413E-A126-AF57A15CA1B9}" destId="{F5312D70-44D6-4C24-BB5C-A6EBB69BF71E}" srcOrd="0" destOrd="0" presId="urn:microsoft.com/office/officeart/2005/8/layout/hierarchy1"/>
    <dgm:cxn modelId="{DA896DA2-82FD-42D8-90DF-E0DCFB71A2B1}" type="presParOf" srcId="{99A0BE9B-7AAF-413E-A126-AF57A15CA1B9}" destId="{9E757055-92ED-432C-A307-E49F0462D00F}" srcOrd="1" destOrd="0" presId="urn:microsoft.com/office/officeart/2005/8/layout/hierarchy1"/>
    <dgm:cxn modelId="{0DAD3EDA-3862-4F51-97EA-18F3BEFBDCC2}" type="presParOf" srcId="{9E757055-92ED-432C-A307-E49F0462D00F}" destId="{30C421EC-B4DD-48B7-8711-3D741CD565C5}" srcOrd="0" destOrd="0" presId="urn:microsoft.com/office/officeart/2005/8/layout/hierarchy1"/>
    <dgm:cxn modelId="{3D82C04C-0983-4589-8A4A-5CDE90DD2FFF}" type="presParOf" srcId="{30C421EC-B4DD-48B7-8711-3D741CD565C5}" destId="{035684BD-340F-4909-8CD5-6CB2FC2061B4}" srcOrd="0" destOrd="0" presId="urn:microsoft.com/office/officeart/2005/8/layout/hierarchy1"/>
    <dgm:cxn modelId="{A3E29C4E-B6B9-437B-89B2-2695FFEE072C}" type="presParOf" srcId="{30C421EC-B4DD-48B7-8711-3D741CD565C5}" destId="{B89AADB3-4177-4C0E-8D13-EDD75D167B1F}" srcOrd="1" destOrd="0" presId="urn:microsoft.com/office/officeart/2005/8/layout/hierarchy1"/>
    <dgm:cxn modelId="{9F074C87-2373-4825-BDF4-A5BC8C9B264E}" type="presParOf" srcId="{9E757055-92ED-432C-A307-E49F0462D00F}" destId="{323661BB-BDDC-4134-8BDC-5A18CE2453F2}" srcOrd="1" destOrd="0" presId="urn:microsoft.com/office/officeart/2005/8/layout/hierarchy1"/>
    <dgm:cxn modelId="{8BF0214D-1EC3-48C7-8653-EE9D92E3D224}" type="presParOf" srcId="{99A0BE9B-7AAF-413E-A126-AF57A15CA1B9}" destId="{8E5664D8-CA73-4322-B5D0-1BD3B40F5BB6}" srcOrd="2" destOrd="0" presId="urn:microsoft.com/office/officeart/2005/8/layout/hierarchy1"/>
    <dgm:cxn modelId="{3195BC1B-F55B-47B6-B946-B631061ABF0E}" type="presParOf" srcId="{99A0BE9B-7AAF-413E-A126-AF57A15CA1B9}" destId="{A004A321-503C-4CB9-BD88-61C83D845A1A}" srcOrd="3" destOrd="0" presId="urn:microsoft.com/office/officeart/2005/8/layout/hierarchy1"/>
    <dgm:cxn modelId="{D2C45F89-4CD3-4944-9784-34EF9358CDAE}" type="presParOf" srcId="{A004A321-503C-4CB9-BD88-61C83D845A1A}" destId="{719497EC-6CEF-409A-9A92-344C6EF4659A}" srcOrd="0" destOrd="0" presId="urn:microsoft.com/office/officeart/2005/8/layout/hierarchy1"/>
    <dgm:cxn modelId="{68760CE3-EF5D-488B-ADC8-EF74C273A40C}" type="presParOf" srcId="{719497EC-6CEF-409A-9A92-344C6EF4659A}" destId="{66CE94CE-7E7B-41AA-A802-6189E7CAB71B}" srcOrd="0" destOrd="0" presId="urn:microsoft.com/office/officeart/2005/8/layout/hierarchy1"/>
    <dgm:cxn modelId="{D4E683FB-7E71-4CF2-A86E-E4823A4D05B5}" type="presParOf" srcId="{719497EC-6CEF-409A-9A92-344C6EF4659A}" destId="{EC5F2033-46EE-4A06-ACFF-8F8502D655E8}" srcOrd="1" destOrd="0" presId="urn:microsoft.com/office/officeart/2005/8/layout/hierarchy1"/>
    <dgm:cxn modelId="{BEC54827-A42F-4DD6-9D69-450AA010AD0C}" type="presParOf" srcId="{A004A321-503C-4CB9-BD88-61C83D845A1A}" destId="{D12511F6-535A-4D00-91BA-5D94554DEAD8}" srcOrd="1" destOrd="0" presId="urn:microsoft.com/office/officeart/2005/8/layout/hierarchy1"/>
    <dgm:cxn modelId="{678AD6A5-8B8B-4DCD-B7A2-087380C419B2}" type="presParOf" srcId="{CF7848D3-2616-4C32-998E-020777E48815}" destId="{89B4EE33-0350-4005-ADF7-4D35F0D88B83}" srcOrd="2" destOrd="0" presId="urn:microsoft.com/office/officeart/2005/8/layout/hierarchy1"/>
    <dgm:cxn modelId="{06B0BBB6-F317-4069-9D28-C6B7F1D803A0}" type="presParOf" srcId="{CF7848D3-2616-4C32-998E-020777E48815}" destId="{DA28656D-4A32-47D8-806E-3B953A4D1DBA}" srcOrd="3" destOrd="0" presId="urn:microsoft.com/office/officeart/2005/8/layout/hierarchy1"/>
    <dgm:cxn modelId="{7080594A-3A18-49DD-873A-1DD350F4010C}" type="presParOf" srcId="{DA28656D-4A32-47D8-806E-3B953A4D1DBA}" destId="{0CE848EC-731A-40D2-AD43-6480261F2F84}" srcOrd="0" destOrd="0" presId="urn:microsoft.com/office/officeart/2005/8/layout/hierarchy1"/>
    <dgm:cxn modelId="{1151BE3E-8294-490C-89A6-20A0C03AFDA2}" type="presParOf" srcId="{0CE848EC-731A-40D2-AD43-6480261F2F84}" destId="{3E7BCF99-C8B7-4ADE-9B75-E1DBAB59041D}" srcOrd="0" destOrd="0" presId="urn:microsoft.com/office/officeart/2005/8/layout/hierarchy1"/>
    <dgm:cxn modelId="{8FC61150-0C08-4AAA-9BA4-1215963CB3B0}" type="presParOf" srcId="{0CE848EC-731A-40D2-AD43-6480261F2F84}" destId="{C49BAEBC-5B92-45A9-842A-EA2AF8521815}" srcOrd="1" destOrd="0" presId="urn:microsoft.com/office/officeart/2005/8/layout/hierarchy1"/>
    <dgm:cxn modelId="{8F0422A6-2F68-4DB8-9B45-2EC2E1A3720C}" type="presParOf" srcId="{DA28656D-4A32-47D8-806E-3B953A4D1DBA}" destId="{CEA17300-38B3-4750-A901-6569EFC7EC97}" srcOrd="1" destOrd="0" presId="urn:microsoft.com/office/officeart/2005/8/layout/hierarchy1"/>
    <dgm:cxn modelId="{4DBD67EE-5C00-42EE-B72A-15ADFA324237}" type="presParOf" srcId="{CEA17300-38B3-4750-A901-6569EFC7EC97}" destId="{DE5B70EF-ACA1-45A9-BDFE-478070DD1C41}" srcOrd="0" destOrd="0" presId="urn:microsoft.com/office/officeart/2005/8/layout/hierarchy1"/>
    <dgm:cxn modelId="{180D1344-2D79-466B-AE07-C1D4324424EC}" type="presParOf" srcId="{CEA17300-38B3-4750-A901-6569EFC7EC97}" destId="{8A8A6A82-2BC0-4607-AFF1-173D39AA445E}" srcOrd="1" destOrd="0" presId="urn:microsoft.com/office/officeart/2005/8/layout/hierarchy1"/>
    <dgm:cxn modelId="{B38EE724-704B-499C-AF1C-BA9DEDD1E078}" type="presParOf" srcId="{8A8A6A82-2BC0-4607-AFF1-173D39AA445E}" destId="{9187AC51-DBB1-4BD3-80F4-85C9825DBBAD}" srcOrd="0" destOrd="0" presId="urn:microsoft.com/office/officeart/2005/8/layout/hierarchy1"/>
    <dgm:cxn modelId="{82EE1E72-50A8-4C33-B9D8-35715A8C2BDD}" type="presParOf" srcId="{9187AC51-DBB1-4BD3-80F4-85C9825DBBAD}" destId="{04677518-9D4E-42DB-85F7-05582C6D454E}" srcOrd="0" destOrd="0" presId="urn:microsoft.com/office/officeart/2005/8/layout/hierarchy1"/>
    <dgm:cxn modelId="{D2F59108-CA99-4A03-B189-83B950BDC24B}" type="presParOf" srcId="{9187AC51-DBB1-4BD3-80F4-85C9825DBBAD}" destId="{C159772C-10FB-40EE-B40B-D7EE959E2763}" srcOrd="1" destOrd="0" presId="urn:microsoft.com/office/officeart/2005/8/layout/hierarchy1"/>
    <dgm:cxn modelId="{78309DC3-DFFD-49CA-A280-D1E22F263FE1}" type="presParOf" srcId="{8A8A6A82-2BC0-4607-AFF1-173D39AA445E}" destId="{A1843E5C-748C-4C6B-85F5-074B5ACAF3F0}" srcOrd="1" destOrd="0" presId="urn:microsoft.com/office/officeart/2005/8/layout/hierarchy1"/>
    <dgm:cxn modelId="{6E6A913A-817D-40C6-BBE3-59E0CEA9F5BF}" type="presParOf" srcId="{CEA17300-38B3-4750-A901-6569EFC7EC97}" destId="{C36B1FA2-3F9B-446D-85F8-D2F1F277AF67}" srcOrd="2" destOrd="0" presId="urn:microsoft.com/office/officeart/2005/8/layout/hierarchy1"/>
    <dgm:cxn modelId="{31098F05-2371-4DAC-A15D-3564C940C457}" type="presParOf" srcId="{CEA17300-38B3-4750-A901-6569EFC7EC97}" destId="{EFA21382-A026-4624-AC93-4F8B6083FA51}" srcOrd="3" destOrd="0" presId="urn:microsoft.com/office/officeart/2005/8/layout/hierarchy1"/>
    <dgm:cxn modelId="{8466B0C0-4D0C-4F3B-A1BD-77E3B6766A64}" type="presParOf" srcId="{EFA21382-A026-4624-AC93-4F8B6083FA51}" destId="{101E57D6-9BA3-4708-9EC7-F1B02B3FBEBD}" srcOrd="0" destOrd="0" presId="urn:microsoft.com/office/officeart/2005/8/layout/hierarchy1"/>
    <dgm:cxn modelId="{4F464E23-5627-4319-B5E5-B4EDB1DBAD40}" type="presParOf" srcId="{101E57D6-9BA3-4708-9EC7-F1B02B3FBEBD}" destId="{2B13784A-7ED8-40A8-A349-34750C7871C2}" srcOrd="0" destOrd="0" presId="urn:microsoft.com/office/officeart/2005/8/layout/hierarchy1"/>
    <dgm:cxn modelId="{38E40EEA-2B3B-4152-8540-FE08906873B9}" type="presParOf" srcId="{101E57D6-9BA3-4708-9EC7-F1B02B3FBEBD}" destId="{539B621C-2281-42BA-A9C1-84FC8F22B15D}" srcOrd="1" destOrd="0" presId="urn:microsoft.com/office/officeart/2005/8/layout/hierarchy1"/>
    <dgm:cxn modelId="{ABBF83E6-1532-4B54-8B40-BD1B7788C335}" type="presParOf" srcId="{EFA21382-A026-4624-AC93-4F8B6083FA51}" destId="{B89A390A-B315-450F-AF6B-F0708D88C339}" srcOrd="1" destOrd="0" presId="urn:microsoft.com/office/officeart/2005/8/layout/hierarchy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41319B-95B4-4446-B7FD-524BDB29B6E9}" type="doc">
      <dgm:prSet loTypeId="urn:microsoft.com/office/officeart/2005/8/layout/vList2" loCatId="list" qsTypeId="urn:microsoft.com/office/officeart/2005/8/quickstyle/3d7" qsCatId="3D" csTypeId="urn:microsoft.com/office/officeart/2005/8/colors/accent4_5" csCatId="accent4" phldr="1"/>
      <dgm:spPr/>
      <dgm:t>
        <a:bodyPr/>
        <a:lstStyle/>
        <a:p>
          <a:endParaRPr lang="cs-CZ"/>
        </a:p>
      </dgm:t>
    </dgm:pt>
    <dgm:pt modelId="{09AE9439-D106-4056-AF8E-F358B643CCB6}">
      <dgm:prSet phldrT="[Text]"/>
      <dgm:spPr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dirty="0" smtClean="0"/>
            <a:t>Jednobodové</a:t>
          </a:r>
          <a:endParaRPr lang="cs-CZ" dirty="0"/>
        </a:p>
      </dgm:t>
    </dgm:pt>
    <dgm:pt modelId="{7A152729-3129-45A6-BDD0-D53476DE54C5}" type="parTrans" cxnId="{891A1E23-B7D1-4502-B95F-7E911B9A3D4A}">
      <dgm:prSet/>
      <dgm:spPr/>
      <dgm:t>
        <a:bodyPr/>
        <a:lstStyle/>
        <a:p>
          <a:endParaRPr lang="cs-CZ"/>
        </a:p>
      </dgm:t>
    </dgm:pt>
    <dgm:pt modelId="{CC288A1F-54DD-461B-A2E3-1CA6FD2E932C}" type="sibTrans" cxnId="{891A1E23-B7D1-4502-B95F-7E911B9A3D4A}">
      <dgm:prSet/>
      <dgm:spPr/>
      <dgm:t>
        <a:bodyPr/>
        <a:lstStyle/>
        <a:p>
          <a:endParaRPr lang="cs-CZ"/>
        </a:p>
      </dgm:t>
    </dgm:pt>
    <dgm:pt modelId="{8C7D95A0-80F3-4AEE-A4A1-DA65F8C1B8BA}">
      <dgm:prSet phldrT="[Text]"/>
      <dgm:spPr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dirty="0" smtClean="0"/>
            <a:t>Dvoubodové</a:t>
          </a:r>
          <a:endParaRPr lang="cs-CZ" dirty="0"/>
        </a:p>
      </dgm:t>
    </dgm:pt>
    <dgm:pt modelId="{2BAABD6A-93C6-4A52-8842-E40287199EBA}" type="sibTrans" cxnId="{78552DBF-9358-4D61-98F4-2C56899A4B90}">
      <dgm:prSet/>
      <dgm:spPr/>
      <dgm:t>
        <a:bodyPr/>
        <a:lstStyle/>
        <a:p>
          <a:endParaRPr lang="cs-CZ"/>
        </a:p>
      </dgm:t>
    </dgm:pt>
    <dgm:pt modelId="{2B21D4EA-C424-40B3-A393-35950EF6863C}" type="parTrans" cxnId="{78552DBF-9358-4D61-98F4-2C56899A4B90}">
      <dgm:prSet/>
      <dgm:spPr/>
      <dgm:t>
        <a:bodyPr/>
        <a:lstStyle/>
        <a:p>
          <a:endParaRPr lang="cs-CZ"/>
        </a:p>
      </dgm:t>
    </dgm:pt>
    <dgm:pt modelId="{FF8183DD-E871-483A-853C-E0A6E4D1D4B9}">
      <dgm:prSet phldrT="[Text]"/>
      <dgm:spPr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dirty="0" smtClean="0"/>
            <a:t>Vícebodové</a:t>
          </a:r>
          <a:endParaRPr lang="cs-CZ" dirty="0"/>
        </a:p>
      </dgm:t>
    </dgm:pt>
    <dgm:pt modelId="{1F05EE0E-7548-4172-8AE4-72B7F35197D2}" type="parTrans" cxnId="{B4B2DABE-79AC-410B-9460-63777CDD6F85}">
      <dgm:prSet/>
      <dgm:spPr/>
    </dgm:pt>
    <dgm:pt modelId="{39C1E9FC-AEE6-43ED-9467-625C8E85F953}" type="sibTrans" cxnId="{B4B2DABE-79AC-410B-9460-63777CDD6F85}">
      <dgm:prSet/>
      <dgm:spPr/>
    </dgm:pt>
    <dgm:pt modelId="{5B3E999F-C3A5-4E5F-8FAB-B4CE0B1D7309}">
      <dgm:prSet phldrT="[Text]"/>
      <dgm:spPr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dirty="0" smtClean="0"/>
            <a:t>Rovnoměrné</a:t>
          </a:r>
          <a:endParaRPr lang="cs-CZ" dirty="0"/>
        </a:p>
      </dgm:t>
    </dgm:pt>
    <dgm:pt modelId="{E7020263-50D0-4D50-96A3-141B006FA313}" type="parTrans" cxnId="{4E84DA71-6261-4E0D-BF8B-B5474B73362F}">
      <dgm:prSet/>
      <dgm:spPr/>
    </dgm:pt>
    <dgm:pt modelId="{49829D49-29FA-4F62-99FE-51408ED0482B}" type="sibTrans" cxnId="{4E84DA71-6261-4E0D-BF8B-B5474B73362F}">
      <dgm:prSet/>
      <dgm:spPr/>
    </dgm:pt>
    <dgm:pt modelId="{00A02785-5BC5-42EB-9B9F-A7677B4B4FB1}" type="pres">
      <dgm:prSet presAssocID="{0141319B-95B4-4446-B7FD-524BDB29B6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6E5745A-F44E-4EBB-9F76-00B7980C4069}" type="pres">
      <dgm:prSet presAssocID="{09AE9439-D106-4056-AF8E-F358B643CCB6}" presName="parentText" presStyleLbl="node1" presStyleIdx="0" presStyleCnt="4" custLinFactNeighborX="-18577" custLinFactNeighborY="33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9982FC-F64C-4878-B480-3E47BDD50048}" type="pres">
      <dgm:prSet presAssocID="{CC288A1F-54DD-461B-A2E3-1CA6FD2E932C}" presName="spacer" presStyleCnt="0"/>
      <dgm:spPr/>
      <dgm:t>
        <a:bodyPr/>
        <a:lstStyle/>
        <a:p>
          <a:endParaRPr lang="cs-CZ"/>
        </a:p>
      </dgm:t>
    </dgm:pt>
    <dgm:pt modelId="{6A797D6A-5725-4E9F-8E85-DD84AE9D2E85}" type="pres">
      <dgm:prSet presAssocID="{8C7D95A0-80F3-4AEE-A4A1-DA65F8C1B8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BCCFEC-640E-4746-BF3C-14168606F167}" type="pres">
      <dgm:prSet presAssocID="{2BAABD6A-93C6-4A52-8842-E40287199EBA}" presName="spacer" presStyleCnt="0"/>
      <dgm:spPr/>
      <dgm:t>
        <a:bodyPr/>
        <a:lstStyle/>
        <a:p>
          <a:endParaRPr lang="cs-CZ"/>
        </a:p>
      </dgm:t>
    </dgm:pt>
    <dgm:pt modelId="{236BBD36-C973-4BF9-A8FA-5871B2C39765}" type="pres">
      <dgm:prSet presAssocID="{FF8183DD-E871-483A-853C-E0A6E4D1D4B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896DB1-B5EB-4FC1-BB1B-801F01362F5B}" type="pres">
      <dgm:prSet presAssocID="{39C1E9FC-AEE6-43ED-9467-625C8E85F953}" presName="spacer" presStyleCnt="0"/>
      <dgm:spPr/>
      <dgm:t>
        <a:bodyPr/>
        <a:lstStyle/>
        <a:p>
          <a:endParaRPr lang="cs-CZ"/>
        </a:p>
      </dgm:t>
    </dgm:pt>
    <dgm:pt modelId="{181598F0-4D89-4A0F-9CBD-683DBBD6D889}" type="pres">
      <dgm:prSet presAssocID="{5B3E999F-C3A5-4E5F-8FAB-B4CE0B1D73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1715CCC-288D-4053-BC7B-B630A31E51F9}" type="presOf" srcId="{FF8183DD-E871-483A-853C-E0A6E4D1D4B9}" destId="{236BBD36-C973-4BF9-A8FA-5871B2C39765}" srcOrd="0" destOrd="0" presId="urn:microsoft.com/office/officeart/2005/8/layout/vList2"/>
    <dgm:cxn modelId="{77BA12D8-B549-434C-9133-D2264A2A88AD}" type="presOf" srcId="{8C7D95A0-80F3-4AEE-A4A1-DA65F8C1B8BA}" destId="{6A797D6A-5725-4E9F-8E85-DD84AE9D2E85}" srcOrd="0" destOrd="0" presId="urn:microsoft.com/office/officeart/2005/8/layout/vList2"/>
    <dgm:cxn modelId="{78552DBF-9358-4D61-98F4-2C56899A4B90}" srcId="{0141319B-95B4-4446-B7FD-524BDB29B6E9}" destId="{8C7D95A0-80F3-4AEE-A4A1-DA65F8C1B8BA}" srcOrd="1" destOrd="0" parTransId="{2B21D4EA-C424-40B3-A393-35950EF6863C}" sibTransId="{2BAABD6A-93C6-4A52-8842-E40287199EBA}"/>
    <dgm:cxn modelId="{891A1E23-B7D1-4502-B95F-7E911B9A3D4A}" srcId="{0141319B-95B4-4446-B7FD-524BDB29B6E9}" destId="{09AE9439-D106-4056-AF8E-F358B643CCB6}" srcOrd="0" destOrd="0" parTransId="{7A152729-3129-45A6-BDD0-D53476DE54C5}" sibTransId="{CC288A1F-54DD-461B-A2E3-1CA6FD2E932C}"/>
    <dgm:cxn modelId="{5E80C4AB-3B06-4352-AA3F-6BB13BC11B5D}" type="presOf" srcId="{09AE9439-D106-4056-AF8E-F358B643CCB6}" destId="{66E5745A-F44E-4EBB-9F76-00B7980C4069}" srcOrd="0" destOrd="0" presId="urn:microsoft.com/office/officeart/2005/8/layout/vList2"/>
    <dgm:cxn modelId="{4E84DA71-6261-4E0D-BF8B-B5474B73362F}" srcId="{0141319B-95B4-4446-B7FD-524BDB29B6E9}" destId="{5B3E999F-C3A5-4E5F-8FAB-B4CE0B1D7309}" srcOrd="3" destOrd="0" parTransId="{E7020263-50D0-4D50-96A3-141B006FA313}" sibTransId="{49829D49-29FA-4F62-99FE-51408ED0482B}"/>
    <dgm:cxn modelId="{F4BF312F-03AC-4015-A314-A59E416EC932}" type="presOf" srcId="{0141319B-95B4-4446-B7FD-524BDB29B6E9}" destId="{00A02785-5BC5-42EB-9B9F-A7677B4B4FB1}" srcOrd="0" destOrd="0" presId="urn:microsoft.com/office/officeart/2005/8/layout/vList2"/>
    <dgm:cxn modelId="{B4B2DABE-79AC-410B-9460-63777CDD6F85}" srcId="{0141319B-95B4-4446-B7FD-524BDB29B6E9}" destId="{FF8183DD-E871-483A-853C-E0A6E4D1D4B9}" srcOrd="2" destOrd="0" parTransId="{1F05EE0E-7548-4172-8AE4-72B7F35197D2}" sibTransId="{39C1E9FC-AEE6-43ED-9467-625C8E85F953}"/>
    <dgm:cxn modelId="{77147333-1712-4CB0-8BF7-85D1D47706A8}" type="presOf" srcId="{5B3E999F-C3A5-4E5F-8FAB-B4CE0B1D7309}" destId="{181598F0-4D89-4A0F-9CBD-683DBBD6D889}" srcOrd="0" destOrd="0" presId="urn:microsoft.com/office/officeart/2005/8/layout/vList2"/>
    <dgm:cxn modelId="{6A6103AC-93F0-453E-AC2F-583E6835CE97}" type="presParOf" srcId="{00A02785-5BC5-42EB-9B9F-A7677B4B4FB1}" destId="{66E5745A-F44E-4EBB-9F76-00B7980C4069}" srcOrd="0" destOrd="0" presId="urn:microsoft.com/office/officeart/2005/8/layout/vList2"/>
    <dgm:cxn modelId="{41E92D47-C7A3-4190-8CB9-BF8BFD83CA2E}" type="presParOf" srcId="{00A02785-5BC5-42EB-9B9F-A7677B4B4FB1}" destId="{109982FC-F64C-4878-B480-3E47BDD50048}" srcOrd="1" destOrd="0" presId="urn:microsoft.com/office/officeart/2005/8/layout/vList2"/>
    <dgm:cxn modelId="{7000D803-11E5-4FF5-B93D-674769DCB6E2}" type="presParOf" srcId="{00A02785-5BC5-42EB-9B9F-A7677B4B4FB1}" destId="{6A797D6A-5725-4E9F-8E85-DD84AE9D2E85}" srcOrd="2" destOrd="0" presId="urn:microsoft.com/office/officeart/2005/8/layout/vList2"/>
    <dgm:cxn modelId="{AE582317-9116-4886-B87A-902F8BC42E22}" type="presParOf" srcId="{00A02785-5BC5-42EB-9B9F-A7677B4B4FB1}" destId="{28BCCFEC-640E-4746-BF3C-14168606F167}" srcOrd="3" destOrd="0" presId="urn:microsoft.com/office/officeart/2005/8/layout/vList2"/>
    <dgm:cxn modelId="{72DC1431-7800-43D6-884F-26CD8AC2664A}" type="presParOf" srcId="{00A02785-5BC5-42EB-9B9F-A7677B4B4FB1}" destId="{236BBD36-C973-4BF9-A8FA-5871B2C39765}" srcOrd="4" destOrd="0" presId="urn:microsoft.com/office/officeart/2005/8/layout/vList2"/>
    <dgm:cxn modelId="{D03695A0-5EB4-4F3B-87F3-226B5309D8DF}" type="presParOf" srcId="{00A02785-5BC5-42EB-9B9F-A7677B4B4FB1}" destId="{6B896DB1-B5EB-4FC1-BB1B-801F01362F5B}" srcOrd="5" destOrd="0" presId="urn:microsoft.com/office/officeart/2005/8/layout/vList2"/>
    <dgm:cxn modelId="{65AE3FB1-BC9F-4D14-86B7-C64238BED758}" type="presParOf" srcId="{00A02785-5BC5-42EB-9B9F-A7677B4B4FB1}" destId="{181598F0-4D89-4A0F-9CBD-683DBBD6D889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5691C-F9A7-422B-BEAE-CFF780349D76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80DF0-CB2B-427C-B300-133FACD46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80DF0-CB2B-427C-B300-133FACD4644E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80DF0-CB2B-427C-B300-133FACD4644E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80DF0-CB2B-427C-B300-133FACD4644E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80DF0-CB2B-427C-B300-133FACD4644E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80DF0-CB2B-427C-B300-133FACD4644E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F412708-E468-485F-A971-299208227E9B}" type="datetimeFigureOut">
              <a:rPr lang="cs-CZ" smtClean="0"/>
              <a:pPr/>
              <a:t>29.1.2008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Dokumenty\GJS\JPD3\Konference\080129_minikonference\GeMy%20002.av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r>
              <a:rPr lang="cs-CZ" sz="6600" dirty="0" smtClean="0"/>
              <a:t>Genetické Algoritmy</a:t>
            </a:r>
            <a:br>
              <a:rPr lang="cs-CZ" sz="6600" dirty="0" smtClean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  <p:txBody>
          <a:bodyPr>
            <a:normAutofit/>
          </a:bodyPr>
          <a:lstStyle/>
          <a:p>
            <a:r>
              <a:rPr lang="cs-CZ" dirty="0" smtClean="0"/>
              <a:t>Petr Sedláček</a:t>
            </a:r>
          </a:p>
          <a:p>
            <a:r>
              <a:rPr lang="cs-CZ" dirty="0" smtClean="0"/>
              <a:t>Radek </a:t>
            </a:r>
            <a:r>
              <a:rPr lang="cs-CZ" dirty="0" err="1" smtClean="0"/>
              <a:t>Marciňa</a:t>
            </a:r>
            <a:endParaRPr lang="cs-CZ" dirty="0" smtClean="0"/>
          </a:p>
          <a:p>
            <a:r>
              <a:rPr lang="cs-CZ" sz="2400" dirty="0" smtClean="0"/>
              <a:t>Školitel: Miroslav Čepek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Ruletová selekce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Pravděpodobnost zkřížení je přímo úměrná dosažené fitness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 optimální chod vyžaduje velké populace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Graf 5"/>
          <p:cNvGraphicFramePr/>
          <p:nvPr/>
        </p:nvGraphicFramePr>
        <p:xfrm>
          <a:off x="4000496" y="2643182"/>
          <a:ext cx="485778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Skupina 11"/>
          <p:cNvGrpSpPr/>
          <p:nvPr/>
        </p:nvGrpSpPr>
        <p:grpSpPr>
          <a:xfrm rot="19200000">
            <a:off x="5357818" y="2786058"/>
            <a:ext cx="2143140" cy="2143140"/>
            <a:chOff x="3214678" y="2786058"/>
            <a:chExt cx="2143140" cy="2143140"/>
          </a:xfrm>
        </p:grpSpPr>
        <p:sp>
          <p:nvSpPr>
            <p:cNvPr id="10" name="Obdélník 9"/>
            <p:cNvSpPr/>
            <p:nvPr/>
          </p:nvSpPr>
          <p:spPr>
            <a:xfrm>
              <a:off x="3214678" y="2786058"/>
              <a:ext cx="2143140" cy="21431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 rot="5400000" flipH="1" flipV="1">
              <a:off x="3963983" y="3536157"/>
              <a:ext cx="643736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1428728" y="2928934"/>
          <a:ext cx="2643206" cy="1854200"/>
        </p:xfrm>
        <a:graphic>
          <a:graphicData uri="http://schemas.openxmlformats.org/drawingml/2006/table">
            <a:tbl>
              <a:tblPr lastCol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643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250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320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15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920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Ruletová selekce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Pravděpodobnost zkřížení je přímo úměrná dosažené fitness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 optimální chod vyžaduje velké populace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Graf 5"/>
          <p:cNvGraphicFramePr/>
          <p:nvPr/>
        </p:nvGraphicFramePr>
        <p:xfrm>
          <a:off x="4000496" y="2643182"/>
          <a:ext cx="485778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Skupina 11"/>
          <p:cNvGrpSpPr/>
          <p:nvPr/>
        </p:nvGrpSpPr>
        <p:grpSpPr>
          <a:xfrm rot="900000">
            <a:off x="5357818" y="2786058"/>
            <a:ext cx="2143140" cy="2143140"/>
            <a:chOff x="3214678" y="2786058"/>
            <a:chExt cx="2143140" cy="2143140"/>
          </a:xfrm>
        </p:grpSpPr>
        <p:sp>
          <p:nvSpPr>
            <p:cNvPr id="10" name="Obdélník 9"/>
            <p:cNvSpPr/>
            <p:nvPr/>
          </p:nvSpPr>
          <p:spPr>
            <a:xfrm>
              <a:off x="3214678" y="2786058"/>
              <a:ext cx="2143140" cy="21431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 rot="5400000" flipH="1" flipV="1">
              <a:off x="3963983" y="3536157"/>
              <a:ext cx="643736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1428728" y="2928934"/>
          <a:ext cx="2643206" cy="1854200"/>
        </p:xfrm>
        <a:graphic>
          <a:graphicData uri="http://schemas.openxmlformats.org/drawingml/2006/table">
            <a:tbl>
              <a:tblPr lastCol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643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250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320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15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175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500000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Ruletová selekce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Pravděpodobnost zkřížení je přímo úměrná dosažené fitness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 optimální chod vyžaduje velké populace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Graf 5"/>
          <p:cNvGraphicFramePr/>
          <p:nvPr/>
        </p:nvGraphicFramePr>
        <p:xfrm>
          <a:off x="4000496" y="2643182"/>
          <a:ext cx="485778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Skupina 11"/>
          <p:cNvGrpSpPr/>
          <p:nvPr/>
        </p:nvGrpSpPr>
        <p:grpSpPr>
          <a:xfrm rot="10500000">
            <a:off x="5357818" y="2786058"/>
            <a:ext cx="2143140" cy="2143140"/>
            <a:chOff x="3214678" y="2786058"/>
            <a:chExt cx="2143140" cy="2143140"/>
          </a:xfrm>
        </p:grpSpPr>
        <p:sp>
          <p:nvSpPr>
            <p:cNvPr id="10" name="Obdélník 9"/>
            <p:cNvSpPr/>
            <p:nvPr/>
          </p:nvSpPr>
          <p:spPr>
            <a:xfrm>
              <a:off x="3214678" y="2786058"/>
              <a:ext cx="2143140" cy="21431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 rot="5400000" flipH="1" flipV="1">
              <a:off x="3963983" y="3536157"/>
              <a:ext cx="643736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1428728" y="2928934"/>
          <a:ext cx="2643206" cy="1854200"/>
        </p:xfrm>
        <a:graphic>
          <a:graphicData uri="http://schemas.openxmlformats.org/drawingml/2006/table">
            <a:tbl>
              <a:tblPr lastCol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643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250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320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15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175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58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50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480000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Ruletová selekce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Pravděpodobnost zkřížení je přímo úměrná dosažené fitness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 optimální chod vyžaduje velké populace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Graf 5"/>
          <p:cNvGraphicFramePr/>
          <p:nvPr/>
        </p:nvGraphicFramePr>
        <p:xfrm>
          <a:off x="4000496" y="2643182"/>
          <a:ext cx="485778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Skupina 11"/>
          <p:cNvGrpSpPr/>
          <p:nvPr/>
        </p:nvGrpSpPr>
        <p:grpSpPr>
          <a:xfrm rot="3480000">
            <a:off x="5357818" y="2786058"/>
            <a:ext cx="2143140" cy="2143140"/>
            <a:chOff x="3214678" y="2786058"/>
            <a:chExt cx="2143140" cy="2143140"/>
          </a:xfrm>
        </p:grpSpPr>
        <p:sp>
          <p:nvSpPr>
            <p:cNvPr id="10" name="Obdélník 9"/>
            <p:cNvSpPr/>
            <p:nvPr/>
          </p:nvSpPr>
          <p:spPr>
            <a:xfrm>
              <a:off x="3214678" y="2786058"/>
              <a:ext cx="2143140" cy="21431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 rot="5400000" flipH="1" flipV="1">
              <a:off x="3963983" y="3536157"/>
              <a:ext cx="643736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1428728" y="2928934"/>
          <a:ext cx="2643206" cy="1854200"/>
        </p:xfrm>
        <a:graphic>
          <a:graphicData uri="http://schemas.openxmlformats.org/drawingml/2006/table">
            <a:tbl>
              <a:tblPr lastCol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643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250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320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15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175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58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Turnajová selekce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Porovná se fitness dvou jedinců</a:t>
            </a:r>
          </a:p>
          <a:p>
            <a:r>
              <a:rPr lang="cs-CZ" dirty="0" smtClean="0"/>
              <a:t>Vítěz postupuje do dalšího kola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2643182"/>
          <a:ext cx="8358246" cy="384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Turnajová selekce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Porovná se fitness dvou jedinců</a:t>
            </a:r>
          </a:p>
          <a:p>
            <a:r>
              <a:rPr lang="cs-CZ" dirty="0" smtClean="0"/>
              <a:t>Vítěz postupuje do dalšího kola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2643182"/>
          <a:ext cx="8358246" cy="384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Turnajová selekce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Porovná se fitness dvou jedinců</a:t>
            </a:r>
          </a:p>
          <a:p>
            <a:r>
              <a:rPr lang="cs-CZ" dirty="0" smtClean="0"/>
              <a:t>Vítěz postupuje do dalšího kola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2643182"/>
          <a:ext cx="8358246" cy="384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Turnajová selekce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Porovná se fitness dvou jedinců</a:t>
            </a:r>
          </a:p>
          <a:p>
            <a:r>
              <a:rPr lang="cs-CZ" dirty="0" smtClean="0"/>
              <a:t>Vítěz postupuje do dalšího kola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2643182"/>
          <a:ext cx="8358246" cy="384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Přímá spojovací šipka 4"/>
          <p:cNvCxnSpPr/>
          <p:nvPr/>
        </p:nvCxnSpPr>
        <p:spPr>
          <a:xfrm flipV="1">
            <a:off x="3428992" y="3643314"/>
            <a:ext cx="2500330" cy="357190"/>
          </a:xfrm>
          <a:prstGeom prst="straightConnector1">
            <a:avLst/>
          </a:prstGeom>
          <a:ln w="79375" cmpd="dbl">
            <a:solidFill>
              <a:srgbClr val="FFC000"/>
            </a:solidFill>
            <a:prstDash val="solid"/>
            <a:headEnd type="stealth" w="lg" len="lg"/>
            <a:tailEnd type="stealth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ný popisek 21"/>
          <p:cNvSpPr/>
          <p:nvPr/>
        </p:nvSpPr>
        <p:spPr>
          <a:xfrm>
            <a:off x="357158" y="6000768"/>
            <a:ext cx="2143140" cy="571504"/>
          </a:xfrm>
          <a:prstGeom prst="wedgeEllipseCallout">
            <a:avLst>
              <a:gd name="adj1" fmla="val 31719"/>
              <a:gd name="adj2" fmla="val -75255"/>
            </a:avLst>
          </a:prstGeom>
          <a:scene3d>
            <a:camera prst="obliqueBottomLeft"/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Naše volba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Křížení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Jednobodové křížení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Genom se rozsekne pouze v jednom bodě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14414" y="2500306"/>
          <a:ext cx="2286016" cy="2966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{AF606853-7671-496A-8E4F-DF71F8EC918B}</a:tableStyleId>
              </a:tblPr>
              <a:tblGrid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Původní</a:t>
                      </a:r>
                      <a:r>
                        <a:rPr lang="cs-CZ" baseline="0" dirty="0" smtClean="0"/>
                        <a:t> jedinec 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Přičti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Vynásob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Konec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Přičti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500694" y="2500306"/>
          <a:ext cx="2286016" cy="2966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{D03447BB-5D67-496B-8E87-E561075AD55C}</a:tableStyleId>
              </a:tblPr>
              <a:tblGrid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Původní jedinec</a:t>
                      </a:r>
                      <a:r>
                        <a:rPr lang="cs-CZ" baseline="0" dirty="0" smtClean="0"/>
                        <a:t> 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Poskoč</a:t>
                      </a:r>
                    </a:p>
                  </a:txBody>
                  <a:tcPr>
                    <a:solidFill>
                      <a:srgbClr val="85A3A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Vynásob</a:t>
                      </a:r>
                      <a:endParaRPr lang="cs-CZ" dirty="0"/>
                    </a:p>
                  </a:txBody>
                  <a:tcPr>
                    <a:solidFill>
                      <a:srgbClr val="A8CDD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Vpravo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Přímá spojovací šipka 8"/>
          <p:cNvCxnSpPr/>
          <p:nvPr/>
        </p:nvCxnSpPr>
        <p:spPr>
          <a:xfrm rot="10800000">
            <a:off x="1214414" y="3641725"/>
            <a:ext cx="2286016" cy="1588"/>
          </a:xfrm>
          <a:prstGeom prst="straightConnector1">
            <a:avLst/>
          </a:prstGeom>
          <a:ln w="57150" cap="flat">
            <a:solidFill>
              <a:srgbClr val="C00000"/>
            </a:solidFill>
            <a:round/>
            <a:headEnd type="diamond" w="lg" len="lg"/>
            <a:tailEnd type="diamond" w="lg" len="lg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10800000">
            <a:off x="5500694" y="4357694"/>
            <a:ext cx="2286016" cy="1588"/>
          </a:xfrm>
          <a:prstGeom prst="straightConnector1">
            <a:avLst/>
          </a:prstGeom>
          <a:ln w="57150" cap="flat">
            <a:solidFill>
              <a:srgbClr val="C00000"/>
            </a:solidFill>
            <a:round/>
            <a:headEnd type="diamond" w="lg" len="lg"/>
            <a:tailEnd type="diamond" w="lg" len="lg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786182" y="4500570"/>
            <a:ext cx="1500198" cy="357190"/>
          </a:xfrm>
          <a:prstGeom prst="straightConnector1">
            <a:avLst/>
          </a:prstGeom>
          <a:ln w="79375" cmpd="dbl">
            <a:solidFill>
              <a:srgbClr val="FFC000"/>
            </a:solidFill>
            <a:prstDash val="solid"/>
            <a:headEnd type="stealth" w="lg" len="lg"/>
            <a:tailEnd type="stealth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Co děláme</a:t>
            </a:r>
          </a:p>
          <a:p>
            <a:r>
              <a:rPr lang="cs-CZ" dirty="0" smtClean="0"/>
              <a:t>Jak jsme pokročili</a:t>
            </a:r>
          </a:p>
          <a:p>
            <a:r>
              <a:rPr lang="cs-CZ" dirty="0" smtClean="0"/>
              <a:t>Selekční metody</a:t>
            </a:r>
          </a:p>
          <a:p>
            <a:r>
              <a:rPr lang="cs-CZ" dirty="0" smtClean="0"/>
              <a:t>Křížení</a:t>
            </a:r>
          </a:p>
          <a:p>
            <a:r>
              <a:rPr lang="cs-CZ" dirty="0" smtClean="0"/>
              <a:t>Problémy, na které jsme narazili</a:t>
            </a:r>
          </a:p>
          <a:p>
            <a:r>
              <a:rPr lang="cs-CZ" dirty="0" smtClean="0"/>
              <a:t>O co se pokusíme nyní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Jednobodové křížení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Genom se rozsekne pouze v jednom bodě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14414" y="2500306"/>
          <a:ext cx="2286016" cy="2225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{AF606853-7671-496A-8E4F-DF71F8EC918B}</a:tableStyleId>
              </a:tblPr>
              <a:tblGrid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Nový</a:t>
                      </a:r>
                      <a:r>
                        <a:rPr lang="cs-CZ" baseline="0" dirty="0" smtClean="0"/>
                        <a:t> jedinec 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Přičti</a:t>
                      </a:r>
                      <a:endParaRPr lang="cs-CZ" dirty="0"/>
                    </a:p>
                  </a:txBody>
                  <a:tcPr>
                    <a:solidFill>
                      <a:srgbClr val="B9919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</a:p>
                  </a:txBody>
                  <a:tcPr>
                    <a:solidFill>
                      <a:srgbClr val="E8B7B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>
                    <a:solidFill>
                      <a:srgbClr val="85A3A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>
                    <a:solidFill>
                      <a:srgbClr val="A8CDD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>
                    <a:solidFill>
                      <a:srgbClr val="85A3A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500694" y="2500306"/>
          <a:ext cx="2286016" cy="3708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{D03447BB-5D67-496B-8E87-E561075AD55C}</a:tableStyleId>
              </a:tblPr>
              <a:tblGrid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Nový jedinec</a:t>
                      </a:r>
                      <a:r>
                        <a:rPr lang="cs-CZ" baseline="0" dirty="0" smtClean="0"/>
                        <a:t> 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Poskoč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Vynásob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Vpravo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>
                    <a:solidFill>
                      <a:srgbClr val="B9919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Vynásob</a:t>
                      </a:r>
                      <a:endParaRPr lang="cs-CZ" dirty="0"/>
                    </a:p>
                  </a:txBody>
                  <a:tcPr>
                    <a:solidFill>
                      <a:srgbClr val="E8B7B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Konec</a:t>
                      </a:r>
                      <a:endParaRPr lang="cs-CZ" dirty="0"/>
                    </a:p>
                  </a:txBody>
                  <a:tcPr>
                    <a:solidFill>
                      <a:srgbClr val="B9919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Přičti</a:t>
                      </a:r>
                      <a:endParaRPr lang="cs-CZ" dirty="0"/>
                    </a:p>
                  </a:txBody>
                  <a:tcPr>
                    <a:solidFill>
                      <a:srgbClr val="E8B7B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>
                    <a:solidFill>
                      <a:srgbClr val="B99191"/>
                    </a:solidFill>
                  </a:tcPr>
                </a:tc>
              </a:tr>
            </a:tbl>
          </a:graphicData>
        </a:graphic>
      </p:graphicFrame>
      <p:cxnSp>
        <p:nvCxnSpPr>
          <p:cNvPr id="9" name="Přímá spojovací šipka 8"/>
          <p:cNvCxnSpPr/>
          <p:nvPr/>
        </p:nvCxnSpPr>
        <p:spPr>
          <a:xfrm rot="10800000">
            <a:off x="1214414" y="3641725"/>
            <a:ext cx="2286016" cy="1588"/>
          </a:xfrm>
          <a:prstGeom prst="straightConnector1">
            <a:avLst/>
          </a:prstGeom>
          <a:ln w="57150" cap="flat">
            <a:solidFill>
              <a:srgbClr val="C00000"/>
            </a:solidFill>
            <a:round/>
            <a:headEnd type="diamond" w="lg" len="lg"/>
            <a:tailEnd type="diamond" w="lg" len="lg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10800000">
            <a:off x="5500694" y="4357694"/>
            <a:ext cx="2286016" cy="1588"/>
          </a:xfrm>
          <a:prstGeom prst="straightConnector1">
            <a:avLst/>
          </a:prstGeom>
          <a:ln w="57150" cap="flat">
            <a:solidFill>
              <a:srgbClr val="C00000"/>
            </a:solidFill>
            <a:round/>
            <a:headEnd type="diamond" w="lg" len="lg"/>
            <a:tailEnd type="diamond" w="lg" len="lg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786182" y="4500570"/>
            <a:ext cx="1500198" cy="357190"/>
          </a:xfrm>
          <a:prstGeom prst="straightConnector1">
            <a:avLst/>
          </a:prstGeom>
          <a:ln w="79375" cmpd="dbl">
            <a:solidFill>
              <a:srgbClr val="FFC000"/>
            </a:solidFill>
            <a:prstDash val="solid"/>
            <a:headEnd type="stealth" w="lg" len="lg"/>
            <a:tailEnd type="stealth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ný popisek 11"/>
          <p:cNvSpPr/>
          <p:nvPr/>
        </p:nvSpPr>
        <p:spPr>
          <a:xfrm>
            <a:off x="357158" y="6000768"/>
            <a:ext cx="2143140" cy="571504"/>
          </a:xfrm>
          <a:prstGeom prst="wedgeEllipseCallout">
            <a:avLst>
              <a:gd name="adj1" fmla="val 31719"/>
              <a:gd name="adj2" fmla="val -75255"/>
            </a:avLst>
          </a:prstGeom>
          <a:scene3d>
            <a:camera prst="obliqueBottomLeft"/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Naše volba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Dvoubodové křížení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42910" y="1571612"/>
          <a:ext cx="2286016" cy="2966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{AF606853-7671-496A-8E4F-DF71F8EC918B}</a:tableStyleId>
              </a:tblPr>
              <a:tblGrid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Původní</a:t>
                      </a:r>
                      <a:r>
                        <a:rPr lang="cs-CZ" baseline="0" dirty="0" smtClean="0"/>
                        <a:t> jedinec 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Přičti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Vynásob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Konec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Přičti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643438" y="1571612"/>
          <a:ext cx="2286016" cy="2966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{D03447BB-5D67-496B-8E87-E561075AD55C}</a:tableStyleId>
              </a:tblPr>
              <a:tblGrid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Původní jedinec</a:t>
                      </a:r>
                      <a:r>
                        <a:rPr lang="cs-CZ" baseline="0" dirty="0" smtClean="0"/>
                        <a:t> 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Poskoč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Vynásob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Vpravo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1785918" y="3214686"/>
          <a:ext cx="2286016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{AF606853-7671-496A-8E4F-DF71F8EC918B}</a:tableStyleId>
              </a:tblPr>
              <a:tblGrid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Nový</a:t>
                      </a:r>
                      <a:r>
                        <a:rPr lang="cs-CZ" baseline="0" dirty="0" smtClean="0"/>
                        <a:t> jedinec 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Přičti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Vpravo</a:t>
                      </a:r>
                      <a:endParaRPr lang="cs-CZ" dirty="0"/>
                    </a:p>
                  </a:txBody>
                  <a:tcPr>
                    <a:solidFill>
                      <a:srgbClr val="85A3A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>
                    <a:solidFill>
                      <a:srgbClr val="A8CDD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Vynásob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Konec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Přičti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6215074" y="3214686"/>
          <a:ext cx="2286016" cy="2595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{D03447BB-5D67-496B-8E87-E561075AD55C}</a:tableStyleId>
              </a:tblPr>
              <a:tblGrid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Nový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jedinec</a:t>
                      </a:r>
                      <a:r>
                        <a:rPr lang="cs-CZ" baseline="0" dirty="0" smtClean="0"/>
                        <a:t> 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Poskoč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Vynásob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>
                    <a:solidFill>
                      <a:srgbClr val="B9919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Vlevo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Problémy, na které jsme narazili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Rozštěpení programu na dvě odlišné verze</a:t>
            </a:r>
          </a:p>
          <a:p>
            <a:pPr lvl="1"/>
            <a:r>
              <a:rPr lang="cs-CZ" dirty="0" smtClean="0"/>
              <a:t>Potřeba lépe koordinovat programování</a:t>
            </a:r>
          </a:p>
          <a:p>
            <a:r>
              <a:rPr lang="cs-CZ" dirty="0" err="1" smtClean="0"/>
              <a:t>Sektorizace</a:t>
            </a:r>
            <a:r>
              <a:rPr lang="cs-CZ" dirty="0" smtClean="0"/>
              <a:t> prostoru</a:t>
            </a:r>
          </a:p>
          <a:p>
            <a:pPr lvl="1"/>
            <a:r>
              <a:rPr lang="cs-CZ" dirty="0" smtClean="0"/>
              <a:t>Hromada nejrůznějších matematických problémů</a:t>
            </a:r>
          </a:p>
          <a:p>
            <a:r>
              <a:rPr lang="cs-CZ" dirty="0" smtClean="0"/>
              <a:t>Využívání operační paměti</a:t>
            </a:r>
          </a:p>
          <a:p>
            <a:pPr lvl="1"/>
            <a:r>
              <a:rPr lang="cs-CZ" dirty="0" smtClean="0"/>
              <a:t>Program během svého běhu zabíral neustále  další a další operační paměť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 co se pokusíme nyní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Zdokonalit orientaci hráčů po mapě</a:t>
            </a:r>
          </a:p>
          <a:p>
            <a:r>
              <a:rPr lang="cs-CZ" dirty="0" smtClean="0"/>
              <a:t>Umožnit hráčům mutovat</a:t>
            </a:r>
          </a:p>
          <a:p>
            <a:r>
              <a:rPr lang="cs-CZ" dirty="0" smtClean="0"/>
              <a:t>Zakázat křížení mezi týmy</a:t>
            </a:r>
          </a:p>
          <a:p>
            <a:r>
              <a:rPr lang="cs-CZ" dirty="0" smtClean="0"/>
              <a:t>Umožnit ukládat aktuální genomy hráčů a později je nahrávat</a:t>
            </a:r>
          </a:p>
          <a:p>
            <a:r>
              <a:rPr lang="cs-CZ" dirty="0" smtClean="0"/>
              <a:t>Zjistit optimální konstanty selekčního tlaku a pro výpočet úspěšnosti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241123" cy="7454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Děkujeme za pozornost</a:t>
            </a:r>
            <a:endParaRPr lang="cs-CZ" sz="4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500298" y="5388936"/>
            <a:ext cx="6286543" cy="12547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threePt" dir="t"/>
          </a:scene3d>
        </p:spPr>
        <p:txBody>
          <a:bodyPr>
            <a:noAutofit/>
          </a:bodyPr>
          <a:lstStyle/>
          <a:p>
            <a:pPr algn="l"/>
            <a:r>
              <a:rPr lang="cs-CZ" sz="2400" dirty="0" smtClean="0"/>
              <a:t>Petr Sedláček		</a:t>
            </a:r>
            <a:r>
              <a:rPr lang="cs-CZ" sz="1600" dirty="0" err="1" smtClean="0"/>
              <a:t>KeckaS</a:t>
            </a:r>
            <a:r>
              <a:rPr lang="cs-CZ" sz="1600" dirty="0" smtClean="0"/>
              <a:t>@</a:t>
            </a:r>
            <a:r>
              <a:rPr lang="cs-CZ" sz="1600" dirty="0" err="1" smtClean="0"/>
              <a:t>gmail.com</a:t>
            </a:r>
            <a:endParaRPr lang="cs-CZ" sz="1600" dirty="0" smtClean="0"/>
          </a:p>
          <a:p>
            <a:pPr algn="l"/>
            <a:r>
              <a:rPr lang="cs-CZ" sz="2400" dirty="0" smtClean="0"/>
              <a:t>Radek </a:t>
            </a:r>
            <a:r>
              <a:rPr lang="cs-CZ" sz="2400" dirty="0" err="1" smtClean="0"/>
              <a:t>Marciňa</a:t>
            </a:r>
            <a:r>
              <a:rPr lang="cs-CZ" sz="2400" dirty="0" smtClean="0"/>
              <a:t>		</a:t>
            </a:r>
            <a:r>
              <a:rPr lang="cs-CZ" sz="1600" dirty="0" err="1" smtClean="0"/>
              <a:t>xsuperloadx</a:t>
            </a:r>
            <a:r>
              <a:rPr lang="cs-CZ" sz="1600" dirty="0" smtClean="0"/>
              <a:t>@centrum.</a:t>
            </a:r>
            <a:r>
              <a:rPr lang="cs-CZ" sz="1600" dirty="0" err="1" smtClean="0"/>
              <a:t>cz</a:t>
            </a:r>
            <a:endParaRPr lang="cs-CZ" sz="1600" dirty="0" smtClean="0"/>
          </a:p>
          <a:p>
            <a:pPr algn="l"/>
            <a:r>
              <a:rPr lang="cs-CZ" sz="1800" dirty="0" smtClean="0"/>
              <a:t>Školitel: Ing. Miroslav Čepek	</a:t>
            </a:r>
            <a:r>
              <a:rPr lang="cs-CZ" dirty="0" err="1" smtClean="0"/>
              <a:t>lagon</a:t>
            </a:r>
            <a:r>
              <a:rPr lang="cs-CZ" dirty="0" smtClean="0"/>
              <a:t>@centrum.</a:t>
            </a:r>
            <a:r>
              <a:rPr lang="cs-CZ" dirty="0" err="1" smtClean="0"/>
              <a:t>cz</a:t>
            </a:r>
            <a:endParaRPr lang="cs-CZ" dirty="0" smtClean="0"/>
          </a:p>
          <a:p>
            <a:endParaRPr lang="cs-CZ" sz="1600" dirty="0"/>
          </a:p>
        </p:txBody>
      </p:sp>
      <p:pic>
        <p:nvPicPr>
          <p:cNvPr id="7" name="Zástupný symbol pro obrázek 6" descr="gemy1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633" b="39436"/>
          <a:stretch>
            <a:fillRect/>
          </a:stretch>
        </p:blipFill>
        <p:spPr>
          <a:xfrm>
            <a:off x="304800" y="928670"/>
            <a:ext cx="8534400" cy="421484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děláme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SzPct val="120000"/>
              <a:buFontTx/>
              <a:buChar char="•"/>
            </a:pPr>
            <a:r>
              <a:rPr lang="cs-CZ" dirty="0" smtClean="0"/>
              <a:t>Vytvořit počítačovou hru</a:t>
            </a:r>
          </a:p>
          <a:p>
            <a:pPr lvl="1">
              <a:buSzPct val="120000"/>
            </a:pPr>
            <a:r>
              <a:rPr lang="cs-CZ" dirty="0" smtClean="0"/>
              <a:t>Proti sobě budou bojovat dva týmy</a:t>
            </a:r>
          </a:p>
          <a:p>
            <a:pPr>
              <a:buSzPct val="120000"/>
              <a:buFontTx/>
              <a:buChar char="•"/>
            </a:pPr>
            <a:r>
              <a:rPr lang="cs-CZ" dirty="0" smtClean="0"/>
              <a:t>Cíl každého člena týmu:</a:t>
            </a:r>
          </a:p>
          <a:p>
            <a:pPr lvl="1">
              <a:buSzPct val="120000"/>
            </a:pPr>
            <a:r>
              <a:rPr lang="cs-CZ" dirty="0" smtClean="0"/>
              <a:t>Zabít co nejvíce nepřátelských hráčů</a:t>
            </a:r>
          </a:p>
          <a:p>
            <a:pPr lvl="1">
              <a:buSzPct val="120000"/>
            </a:pPr>
            <a:r>
              <a:rPr lang="cs-CZ" dirty="0" smtClean="0"/>
              <a:t>Přátelské hráče nezabíjet</a:t>
            </a:r>
          </a:p>
          <a:p>
            <a:pPr lvl="1">
              <a:buSzPct val="120000"/>
            </a:pPr>
            <a:r>
              <a:rPr lang="cs-CZ" dirty="0" smtClean="0"/>
              <a:t>Přežít co nejdéle</a:t>
            </a:r>
          </a:p>
          <a:p>
            <a:pPr>
              <a:buSzPct val="120000"/>
              <a:buFontTx/>
              <a:buChar char="•"/>
            </a:pPr>
            <a:r>
              <a:rPr lang="cs-CZ" dirty="0" smtClean="0"/>
              <a:t>Jak toho docílíme:</a:t>
            </a:r>
          </a:p>
          <a:p>
            <a:pPr lvl="1">
              <a:buSzPct val="120000"/>
            </a:pPr>
            <a:r>
              <a:rPr lang="cs-CZ" dirty="0" smtClean="0"/>
              <a:t>Pomocí </a:t>
            </a:r>
            <a:r>
              <a:rPr lang="cs-CZ" b="1" i="1" dirty="0" smtClean="0"/>
              <a:t>lineárních genetických algoritmů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jsme pokročili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Rozhýbali jsme hráče</a:t>
            </a:r>
          </a:p>
          <a:p>
            <a:r>
              <a:rPr lang="cs-CZ" dirty="0" smtClean="0"/>
              <a:t>Rozdělili hráče na dva týmy</a:t>
            </a:r>
          </a:p>
          <a:p>
            <a:r>
              <a:rPr lang="cs-CZ" dirty="0" smtClean="0"/>
              <a:t>Dali jsme hráčům do rukou zbraně</a:t>
            </a:r>
          </a:p>
          <a:p>
            <a:r>
              <a:rPr lang="cs-CZ" dirty="0" smtClean="0"/>
              <a:t>Umožnili jsme hráčům se křížit</a:t>
            </a:r>
          </a:p>
          <a:p>
            <a:r>
              <a:rPr lang="cs-CZ" dirty="0" smtClean="0"/>
              <a:t>Vytvořili sektorování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eMy 002.avi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728" y="785794"/>
            <a:ext cx="6248400" cy="510540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63500"/>
          </a:effectLst>
        </p:spPr>
      </p:pic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8643966" y="6500834"/>
            <a:ext cx="357190" cy="214314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Genetické algoritmy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Selekční metody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Ruletová selekce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Pravděpodobnost zkřížení je přímo úměrná dosažené fitness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 optimální chod vyžaduje velké populace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Graf 5"/>
          <p:cNvGraphicFramePr/>
          <p:nvPr/>
        </p:nvGraphicFramePr>
        <p:xfrm>
          <a:off x="4000496" y="2643182"/>
          <a:ext cx="485778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Skupina 11"/>
          <p:cNvGrpSpPr/>
          <p:nvPr/>
        </p:nvGrpSpPr>
        <p:grpSpPr>
          <a:xfrm>
            <a:off x="5357818" y="2786058"/>
            <a:ext cx="2143140" cy="2143140"/>
            <a:chOff x="3214678" y="2786058"/>
            <a:chExt cx="2143140" cy="2143140"/>
          </a:xfrm>
        </p:grpSpPr>
        <p:sp>
          <p:nvSpPr>
            <p:cNvPr id="10" name="Obdélník 9"/>
            <p:cNvSpPr/>
            <p:nvPr/>
          </p:nvSpPr>
          <p:spPr>
            <a:xfrm>
              <a:off x="3214678" y="2786058"/>
              <a:ext cx="2143140" cy="21431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 rot="5400000" flipH="1" flipV="1">
              <a:off x="3963983" y="3536157"/>
              <a:ext cx="643736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1428728" y="2928934"/>
          <a:ext cx="2643206" cy="1854200"/>
        </p:xfrm>
        <a:graphic>
          <a:graphicData uri="http://schemas.openxmlformats.org/drawingml/2006/table">
            <a:tbl>
              <a:tblPr lastCol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643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250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5000000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Ruletová selekce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Pravděpodobnost zkřížení je přímo úměrná dosažené fitness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 optimální chod vyžaduje velké populace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Graf 5"/>
          <p:cNvGraphicFramePr/>
          <p:nvPr/>
        </p:nvGraphicFramePr>
        <p:xfrm>
          <a:off x="4000496" y="2643182"/>
          <a:ext cx="485778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Skupina 11"/>
          <p:cNvGrpSpPr/>
          <p:nvPr/>
        </p:nvGrpSpPr>
        <p:grpSpPr>
          <a:xfrm rot="15000000">
            <a:off x="5357818" y="2786058"/>
            <a:ext cx="2143140" cy="2143140"/>
            <a:chOff x="3214678" y="2786058"/>
            <a:chExt cx="2143140" cy="2143140"/>
          </a:xfrm>
        </p:grpSpPr>
        <p:sp>
          <p:nvSpPr>
            <p:cNvPr id="10" name="Obdélník 9"/>
            <p:cNvSpPr/>
            <p:nvPr/>
          </p:nvSpPr>
          <p:spPr>
            <a:xfrm>
              <a:off x="3214678" y="2786058"/>
              <a:ext cx="2143140" cy="21431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 rot="5400000" flipH="1" flipV="1">
              <a:off x="3963983" y="3536157"/>
              <a:ext cx="643736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1428728" y="2928934"/>
          <a:ext cx="2643206" cy="1854200"/>
        </p:xfrm>
        <a:graphic>
          <a:graphicData uri="http://schemas.openxmlformats.org/drawingml/2006/table">
            <a:tbl>
              <a:tblPr lastCol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643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250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320</a:t>
                      </a:r>
                      <a:r>
                        <a:rPr lang="cs-CZ" dirty="0" smtClean="0">
                          <a:latin typeface="Arial"/>
                          <a:cs typeface="Arial"/>
                        </a:rPr>
                        <a:t>º</a:t>
                      </a:r>
                      <a:endParaRPr lang="cs-CZ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500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9200000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259</TotalTime>
  <Words>498</Words>
  <Application>Microsoft Office PowerPoint</Application>
  <PresentationFormat>Předvádění na obrazovce (4:3)</PresentationFormat>
  <Paragraphs>259</Paragraphs>
  <Slides>24</Slides>
  <Notes>5</Notes>
  <HiddenSlides>1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Lití písma</vt:lpstr>
      <vt:lpstr>Genetické Algoritmy </vt:lpstr>
      <vt:lpstr>Obsah</vt:lpstr>
      <vt:lpstr>Co děláme</vt:lpstr>
      <vt:lpstr>Jak jsme pokročili</vt:lpstr>
      <vt:lpstr>Snímek 5</vt:lpstr>
      <vt:lpstr>Genetické algoritmy</vt:lpstr>
      <vt:lpstr>Selekční metody</vt:lpstr>
      <vt:lpstr>Ruletová selekce</vt:lpstr>
      <vt:lpstr>Ruletová selekce</vt:lpstr>
      <vt:lpstr>Ruletová selekce</vt:lpstr>
      <vt:lpstr>Ruletová selekce</vt:lpstr>
      <vt:lpstr>Ruletová selekce</vt:lpstr>
      <vt:lpstr>Ruletová selekce</vt:lpstr>
      <vt:lpstr>Turnajová selekce</vt:lpstr>
      <vt:lpstr>Turnajová selekce</vt:lpstr>
      <vt:lpstr>Turnajová selekce</vt:lpstr>
      <vt:lpstr>Turnajová selekce</vt:lpstr>
      <vt:lpstr>Křížení</vt:lpstr>
      <vt:lpstr>Jednobodové křížení</vt:lpstr>
      <vt:lpstr>Jednobodové křížení</vt:lpstr>
      <vt:lpstr>Dvoubodové křížení</vt:lpstr>
      <vt:lpstr>Problémy, na které jsme narazili</vt:lpstr>
      <vt:lpstr>O co se pokusíme nyní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Genetické algoritmy 2</dc:title>
  <dc:subject>Selekce a křížení</dc:subject>
  <dc:creator>Petr Sedláček</dc:creator>
  <cp:keywords>Selekce, křížení, Genetické algoritmy, GCHD, Petr Sedláček, Radek Marciňa, Cesta k Vědě</cp:keywords>
  <dc:description>Prezentace vznikla v rámci projektu Cesta k Vědě</dc:description>
  <cp:lastModifiedBy>Cesta k vědě</cp:lastModifiedBy>
  <cp:revision>172</cp:revision>
  <dcterms:created xsi:type="dcterms:W3CDTF">2008-01-13T11:59:58Z</dcterms:created>
  <dcterms:modified xsi:type="dcterms:W3CDTF">2008-01-29T17:14:11Z</dcterms:modified>
  <cp:contentStatus/>
</cp:coreProperties>
</file>